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61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20FBC-E305-4F6F-B4F2-5F38387F06B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728075F-6591-4A0F-BE27-2CEC1DA15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Collaboration in Data Science enhances:</a:t>
          </a:r>
        </a:p>
      </dgm:t>
    </dgm:pt>
    <dgm:pt modelId="{7062C159-B792-45D5-A20F-363B5BE1C0B3}" type="parTrans" cxnId="{5FAC61F9-98B2-4472-B304-D7EB976A779C}">
      <dgm:prSet/>
      <dgm:spPr/>
      <dgm:t>
        <a:bodyPr/>
        <a:lstStyle/>
        <a:p>
          <a:endParaRPr lang="en-US"/>
        </a:p>
      </dgm:t>
    </dgm:pt>
    <dgm:pt modelId="{272DB750-D124-48CA-8EDC-82A8A1F41F42}" type="sibTrans" cxnId="{5FAC61F9-98B2-4472-B304-D7EB976A779C}">
      <dgm:prSet/>
      <dgm:spPr/>
      <dgm:t>
        <a:bodyPr/>
        <a:lstStyle/>
        <a:p>
          <a:endParaRPr lang="en-US"/>
        </a:p>
      </dgm:t>
    </dgm:pt>
    <dgm:pt modelId="{2D5B8849-0C80-41A2-AAEF-5508949B53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Problem-solving through diverse perspectives</a:t>
          </a:r>
        </a:p>
      </dgm:t>
    </dgm:pt>
    <dgm:pt modelId="{475DC9EA-93E7-4E32-A686-EF8C0F4CEB88}" type="parTrans" cxnId="{90C33791-834F-49DE-A298-1D558DDD49DC}">
      <dgm:prSet/>
      <dgm:spPr/>
      <dgm:t>
        <a:bodyPr/>
        <a:lstStyle/>
        <a:p>
          <a:endParaRPr lang="en-US"/>
        </a:p>
      </dgm:t>
    </dgm:pt>
    <dgm:pt modelId="{D80C4BEC-D1B6-4D79-8BE8-CEF99843F8F9}" type="sibTrans" cxnId="{90C33791-834F-49DE-A298-1D558DDD49DC}">
      <dgm:prSet/>
      <dgm:spPr/>
      <dgm:t>
        <a:bodyPr/>
        <a:lstStyle/>
        <a:p>
          <a:endParaRPr lang="en-US"/>
        </a:p>
      </dgm:t>
    </dgm:pt>
    <dgm:pt modelId="{8CBB8349-B61C-4696-A0E2-295125BA62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Hands-on experience with real-world data</a:t>
          </a:r>
        </a:p>
      </dgm:t>
    </dgm:pt>
    <dgm:pt modelId="{78137DB2-6A74-437B-9067-0C86D1DDA719}" type="parTrans" cxnId="{CD622F0A-6A78-4517-8A10-602CF9C35346}">
      <dgm:prSet/>
      <dgm:spPr/>
      <dgm:t>
        <a:bodyPr/>
        <a:lstStyle/>
        <a:p>
          <a:endParaRPr lang="en-US"/>
        </a:p>
      </dgm:t>
    </dgm:pt>
    <dgm:pt modelId="{F9BDB1AF-569D-4C91-BABD-42EA3C78EB60}" type="sibTrans" cxnId="{CD622F0A-6A78-4517-8A10-602CF9C35346}">
      <dgm:prSet/>
      <dgm:spPr/>
      <dgm:t>
        <a:bodyPr/>
        <a:lstStyle/>
        <a:p>
          <a:endParaRPr lang="en-US"/>
        </a:p>
      </dgm:t>
    </dgm:pt>
    <dgm:pt modelId="{218B6083-3A1E-4FC5-906A-4A53FD3892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 of teamwork and communication skills</a:t>
          </a:r>
        </a:p>
      </dgm:t>
    </dgm:pt>
    <dgm:pt modelId="{79E4771C-6534-49BC-A75C-D1DF67D24EEF}" type="parTrans" cxnId="{B7AD3F01-334E-4D9B-B149-289C465AA44A}">
      <dgm:prSet/>
      <dgm:spPr/>
      <dgm:t>
        <a:bodyPr/>
        <a:lstStyle/>
        <a:p>
          <a:endParaRPr lang="en-US"/>
        </a:p>
      </dgm:t>
    </dgm:pt>
    <dgm:pt modelId="{B47528E6-CF03-4DCF-92DC-3D5A86F55C62}" type="sibTrans" cxnId="{B7AD3F01-334E-4D9B-B149-289C465AA44A}">
      <dgm:prSet/>
      <dgm:spPr/>
      <dgm:t>
        <a:bodyPr/>
        <a:lstStyle/>
        <a:p>
          <a:endParaRPr lang="en-US"/>
        </a:p>
      </dgm:t>
    </dgm:pt>
    <dgm:pt modelId="{40F3DB04-BA49-42A6-AECB-B725D79BF15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This presentation covers how to organize and foster weekly collaboration among Masters and PhD students.</a:t>
          </a:r>
        </a:p>
      </dgm:t>
    </dgm:pt>
    <dgm:pt modelId="{367E008C-3A2F-4342-B82F-FCCB308C992D}" type="parTrans" cxnId="{1A3A428F-0DD0-4B5F-A44C-7F6033225FAB}">
      <dgm:prSet/>
      <dgm:spPr/>
      <dgm:t>
        <a:bodyPr/>
        <a:lstStyle/>
        <a:p>
          <a:endParaRPr lang="en-US"/>
        </a:p>
      </dgm:t>
    </dgm:pt>
    <dgm:pt modelId="{F21D3D27-5D32-4252-9DDC-4EFFBC11F454}" type="sibTrans" cxnId="{1A3A428F-0DD0-4B5F-A44C-7F6033225FAB}">
      <dgm:prSet/>
      <dgm:spPr/>
      <dgm:t>
        <a:bodyPr/>
        <a:lstStyle/>
        <a:p>
          <a:endParaRPr lang="en-US"/>
        </a:p>
      </dgm:t>
    </dgm:pt>
    <dgm:pt modelId="{3C0959A9-6916-4C17-A281-55EE32E6DC11}" type="pres">
      <dgm:prSet presAssocID="{56E20FBC-E305-4F6F-B4F2-5F38387F06B2}" presName="root" presStyleCnt="0">
        <dgm:presLayoutVars>
          <dgm:dir/>
          <dgm:resizeHandles val="exact"/>
        </dgm:presLayoutVars>
      </dgm:prSet>
      <dgm:spPr/>
    </dgm:pt>
    <dgm:pt modelId="{80B38CF1-FE1C-4A3B-9527-2B58852916EF}" type="pres">
      <dgm:prSet presAssocID="{B728075F-6591-4A0F-BE27-2CEC1DA1524D}" presName="compNode" presStyleCnt="0"/>
      <dgm:spPr/>
    </dgm:pt>
    <dgm:pt modelId="{C7BF4A29-5439-44C6-B432-D1DBB0E36A0D}" type="pres">
      <dgm:prSet presAssocID="{B728075F-6591-4A0F-BE27-2CEC1DA152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38605A3-7D9A-4BEE-AD4D-99499242491B}" type="pres">
      <dgm:prSet presAssocID="{B728075F-6591-4A0F-BE27-2CEC1DA1524D}" presName="iconSpace" presStyleCnt="0"/>
      <dgm:spPr/>
    </dgm:pt>
    <dgm:pt modelId="{22440A58-2878-48CF-BBB5-0F7CD0804FBF}" type="pres">
      <dgm:prSet presAssocID="{B728075F-6591-4A0F-BE27-2CEC1DA1524D}" presName="parTx" presStyleLbl="revTx" presStyleIdx="0" presStyleCnt="4">
        <dgm:presLayoutVars>
          <dgm:chMax val="0"/>
          <dgm:chPref val="0"/>
        </dgm:presLayoutVars>
      </dgm:prSet>
      <dgm:spPr/>
    </dgm:pt>
    <dgm:pt modelId="{72ECDD54-13DA-4089-BAD6-9B90C9F87203}" type="pres">
      <dgm:prSet presAssocID="{B728075F-6591-4A0F-BE27-2CEC1DA1524D}" presName="txSpace" presStyleCnt="0"/>
      <dgm:spPr/>
    </dgm:pt>
    <dgm:pt modelId="{9285C783-DDD9-43CB-8820-71204C004E6D}" type="pres">
      <dgm:prSet presAssocID="{B728075F-6591-4A0F-BE27-2CEC1DA1524D}" presName="desTx" presStyleLbl="revTx" presStyleIdx="1" presStyleCnt="4">
        <dgm:presLayoutVars/>
      </dgm:prSet>
      <dgm:spPr/>
    </dgm:pt>
    <dgm:pt modelId="{D1539E5E-FD68-4560-A3DD-0656E08160BD}" type="pres">
      <dgm:prSet presAssocID="{272DB750-D124-48CA-8EDC-82A8A1F41F42}" presName="sibTrans" presStyleCnt="0"/>
      <dgm:spPr/>
    </dgm:pt>
    <dgm:pt modelId="{3DCC5D1B-9D81-49CA-A204-BF2F8F74F7F9}" type="pres">
      <dgm:prSet presAssocID="{40F3DB04-BA49-42A6-AECB-B725D79BF156}" presName="compNode" presStyleCnt="0"/>
      <dgm:spPr/>
    </dgm:pt>
    <dgm:pt modelId="{D5175C7A-6BAD-4AD4-B793-4578F0A97B7E}" type="pres">
      <dgm:prSet presAssocID="{40F3DB04-BA49-42A6-AECB-B725D79BF15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689409D-96BA-4AB7-B3A2-B4C4FC1CD725}" type="pres">
      <dgm:prSet presAssocID="{40F3DB04-BA49-42A6-AECB-B725D79BF156}" presName="iconSpace" presStyleCnt="0"/>
      <dgm:spPr/>
    </dgm:pt>
    <dgm:pt modelId="{377A3722-2C6E-4E43-BC69-DC11D72503EA}" type="pres">
      <dgm:prSet presAssocID="{40F3DB04-BA49-42A6-AECB-B725D79BF156}" presName="parTx" presStyleLbl="revTx" presStyleIdx="2" presStyleCnt="4">
        <dgm:presLayoutVars>
          <dgm:chMax val="0"/>
          <dgm:chPref val="0"/>
        </dgm:presLayoutVars>
      </dgm:prSet>
      <dgm:spPr/>
    </dgm:pt>
    <dgm:pt modelId="{33CE3DB0-8A8F-4630-94C8-9252030A5D03}" type="pres">
      <dgm:prSet presAssocID="{40F3DB04-BA49-42A6-AECB-B725D79BF156}" presName="txSpace" presStyleCnt="0"/>
      <dgm:spPr/>
    </dgm:pt>
    <dgm:pt modelId="{623E98EE-272E-40BA-84A0-E6BD5C0227DA}" type="pres">
      <dgm:prSet presAssocID="{40F3DB04-BA49-42A6-AECB-B725D79BF156}" presName="desTx" presStyleLbl="revTx" presStyleIdx="3" presStyleCnt="4">
        <dgm:presLayoutVars/>
      </dgm:prSet>
      <dgm:spPr/>
    </dgm:pt>
  </dgm:ptLst>
  <dgm:cxnLst>
    <dgm:cxn modelId="{B7AD3F01-334E-4D9B-B149-289C465AA44A}" srcId="{B728075F-6591-4A0F-BE27-2CEC1DA1524D}" destId="{218B6083-3A1E-4FC5-906A-4A53FD3892DD}" srcOrd="2" destOrd="0" parTransId="{79E4771C-6534-49BC-A75C-D1DF67D24EEF}" sibTransId="{B47528E6-CF03-4DCF-92DC-3D5A86F55C62}"/>
    <dgm:cxn modelId="{CD622F0A-6A78-4517-8A10-602CF9C35346}" srcId="{B728075F-6591-4A0F-BE27-2CEC1DA1524D}" destId="{8CBB8349-B61C-4696-A0E2-295125BA62EF}" srcOrd="1" destOrd="0" parTransId="{78137DB2-6A74-437B-9067-0C86D1DDA719}" sibTransId="{F9BDB1AF-569D-4C91-BABD-42EA3C78EB60}"/>
    <dgm:cxn modelId="{CE7D7214-2E7E-4AE9-BD4D-D3B9E2778E02}" type="presOf" srcId="{8CBB8349-B61C-4696-A0E2-295125BA62EF}" destId="{9285C783-DDD9-43CB-8820-71204C004E6D}" srcOrd="0" destOrd="1" presId="urn:microsoft.com/office/officeart/2018/5/layout/CenteredIconLabelDescriptionList"/>
    <dgm:cxn modelId="{653C0F1D-936F-404A-BEA9-7BFD6DB16B5B}" type="presOf" srcId="{56E20FBC-E305-4F6F-B4F2-5F38387F06B2}" destId="{3C0959A9-6916-4C17-A281-55EE32E6DC11}" srcOrd="0" destOrd="0" presId="urn:microsoft.com/office/officeart/2018/5/layout/CenteredIconLabelDescriptionList"/>
    <dgm:cxn modelId="{5C6D1A74-EA46-46C1-A25B-679DE9492EB1}" type="presOf" srcId="{B728075F-6591-4A0F-BE27-2CEC1DA1524D}" destId="{22440A58-2878-48CF-BBB5-0F7CD0804FBF}" srcOrd="0" destOrd="0" presId="urn:microsoft.com/office/officeart/2018/5/layout/CenteredIconLabelDescriptionList"/>
    <dgm:cxn modelId="{1A3A428F-0DD0-4B5F-A44C-7F6033225FAB}" srcId="{56E20FBC-E305-4F6F-B4F2-5F38387F06B2}" destId="{40F3DB04-BA49-42A6-AECB-B725D79BF156}" srcOrd="1" destOrd="0" parTransId="{367E008C-3A2F-4342-B82F-FCCB308C992D}" sibTransId="{F21D3D27-5D32-4252-9DDC-4EFFBC11F454}"/>
    <dgm:cxn modelId="{90C33791-834F-49DE-A298-1D558DDD49DC}" srcId="{B728075F-6591-4A0F-BE27-2CEC1DA1524D}" destId="{2D5B8849-0C80-41A2-AAEF-5508949B53E0}" srcOrd="0" destOrd="0" parTransId="{475DC9EA-93E7-4E32-A686-EF8C0F4CEB88}" sibTransId="{D80C4BEC-D1B6-4D79-8BE8-CEF99843F8F9}"/>
    <dgm:cxn modelId="{28C425A5-83DA-43EB-99FF-11574AC8669C}" type="presOf" srcId="{218B6083-3A1E-4FC5-906A-4A53FD3892DD}" destId="{9285C783-DDD9-43CB-8820-71204C004E6D}" srcOrd="0" destOrd="2" presId="urn:microsoft.com/office/officeart/2018/5/layout/CenteredIconLabelDescriptionList"/>
    <dgm:cxn modelId="{F3B33AD0-29BF-401D-9DE3-3CEB554118CC}" type="presOf" srcId="{40F3DB04-BA49-42A6-AECB-B725D79BF156}" destId="{377A3722-2C6E-4E43-BC69-DC11D72503EA}" srcOrd="0" destOrd="0" presId="urn:microsoft.com/office/officeart/2018/5/layout/CenteredIconLabelDescriptionList"/>
    <dgm:cxn modelId="{A2533FE0-D4DC-4B85-876F-C9549E2E8009}" type="presOf" srcId="{2D5B8849-0C80-41A2-AAEF-5508949B53E0}" destId="{9285C783-DDD9-43CB-8820-71204C004E6D}" srcOrd="0" destOrd="0" presId="urn:microsoft.com/office/officeart/2018/5/layout/CenteredIconLabelDescriptionList"/>
    <dgm:cxn modelId="{5FAC61F9-98B2-4472-B304-D7EB976A779C}" srcId="{56E20FBC-E305-4F6F-B4F2-5F38387F06B2}" destId="{B728075F-6591-4A0F-BE27-2CEC1DA1524D}" srcOrd="0" destOrd="0" parTransId="{7062C159-B792-45D5-A20F-363B5BE1C0B3}" sibTransId="{272DB750-D124-48CA-8EDC-82A8A1F41F42}"/>
    <dgm:cxn modelId="{214631EF-358A-4108-9D71-18DC9F9D0E97}" type="presParOf" srcId="{3C0959A9-6916-4C17-A281-55EE32E6DC11}" destId="{80B38CF1-FE1C-4A3B-9527-2B58852916EF}" srcOrd="0" destOrd="0" presId="urn:microsoft.com/office/officeart/2018/5/layout/CenteredIconLabelDescriptionList"/>
    <dgm:cxn modelId="{96978A03-A1CC-422C-ADD4-473A5BF0C0C2}" type="presParOf" srcId="{80B38CF1-FE1C-4A3B-9527-2B58852916EF}" destId="{C7BF4A29-5439-44C6-B432-D1DBB0E36A0D}" srcOrd="0" destOrd="0" presId="urn:microsoft.com/office/officeart/2018/5/layout/CenteredIconLabelDescriptionList"/>
    <dgm:cxn modelId="{17882F82-8630-42DF-8D57-50C0726DF558}" type="presParOf" srcId="{80B38CF1-FE1C-4A3B-9527-2B58852916EF}" destId="{238605A3-7D9A-4BEE-AD4D-99499242491B}" srcOrd="1" destOrd="0" presId="urn:microsoft.com/office/officeart/2018/5/layout/CenteredIconLabelDescriptionList"/>
    <dgm:cxn modelId="{0CF28E8A-920F-4FE8-B0DF-9A1A31893D38}" type="presParOf" srcId="{80B38CF1-FE1C-4A3B-9527-2B58852916EF}" destId="{22440A58-2878-48CF-BBB5-0F7CD0804FBF}" srcOrd="2" destOrd="0" presId="urn:microsoft.com/office/officeart/2018/5/layout/CenteredIconLabelDescriptionList"/>
    <dgm:cxn modelId="{F22C03B9-E80D-4B42-A184-4F316B822A01}" type="presParOf" srcId="{80B38CF1-FE1C-4A3B-9527-2B58852916EF}" destId="{72ECDD54-13DA-4089-BAD6-9B90C9F87203}" srcOrd="3" destOrd="0" presId="urn:microsoft.com/office/officeart/2018/5/layout/CenteredIconLabelDescriptionList"/>
    <dgm:cxn modelId="{66F5B87A-CF33-41B1-9F01-76BE473B1DAB}" type="presParOf" srcId="{80B38CF1-FE1C-4A3B-9527-2B58852916EF}" destId="{9285C783-DDD9-43CB-8820-71204C004E6D}" srcOrd="4" destOrd="0" presId="urn:microsoft.com/office/officeart/2018/5/layout/CenteredIconLabelDescriptionList"/>
    <dgm:cxn modelId="{3D26648D-DE21-464D-80C9-3D56FE35B8FD}" type="presParOf" srcId="{3C0959A9-6916-4C17-A281-55EE32E6DC11}" destId="{D1539E5E-FD68-4560-A3DD-0656E08160BD}" srcOrd="1" destOrd="0" presId="urn:microsoft.com/office/officeart/2018/5/layout/CenteredIconLabelDescriptionList"/>
    <dgm:cxn modelId="{21277D0B-FEB1-4190-9C11-E2973F045620}" type="presParOf" srcId="{3C0959A9-6916-4C17-A281-55EE32E6DC11}" destId="{3DCC5D1B-9D81-49CA-A204-BF2F8F74F7F9}" srcOrd="2" destOrd="0" presId="urn:microsoft.com/office/officeart/2018/5/layout/CenteredIconLabelDescriptionList"/>
    <dgm:cxn modelId="{02991D30-44B3-4EE6-A557-42950603B46C}" type="presParOf" srcId="{3DCC5D1B-9D81-49CA-A204-BF2F8F74F7F9}" destId="{D5175C7A-6BAD-4AD4-B793-4578F0A97B7E}" srcOrd="0" destOrd="0" presId="urn:microsoft.com/office/officeart/2018/5/layout/CenteredIconLabelDescriptionList"/>
    <dgm:cxn modelId="{1CE780B2-3F98-436E-8019-122633ADF877}" type="presParOf" srcId="{3DCC5D1B-9D81-49CA-A204-BF2F8F74F7F9}" destId="{9689409D-96BA-4AB7-B3A2-B4C4FC1CD725}" srcOrd="1" destOrd="0" presId="urn:microsoft.com/office/officeart/2018/5/layout/CenteredIconLabelDescriptionList"/>
    <dgm:cxn modelId="{DE6E3C8F-3E10-4909-87E6-0BD132099184}" type="presParOf" srcId="{3DCC5D1B-9D81-49CA-A204-BF2F8F74F7F9}" destId="{377A3722-2C6E-4E43-BC69-DC11D72503EA}" srcOrd="2" destOrd="0" presId="urn:microsoft.com/office/officeart/2018/5/layout/CenteredIconLabelDescriptionList"/>
    <dgm:cxn modelId="{1CBFDA48-E28D-406B-8F4E-8051F74B547F}" type="presParOf" srcId="{3DCC5D1B-9D81-49CA-A204-BF2F8F74F7F9}" destId="{33CE3DB0-8A8F-4630-94C8-9252030A5D03}" srcOrd="3" destOrd="0" presId="urn:microsoft.com/office/officeart/2018/5/layout/CenteredIconLabelDescriptionList"/>
    <dgm:cxn modelId="{D5AF1EFD-483C-4DC4-8421-4DC954B38B10}" type="presParOf" srcId="{3DCC5D1B-9D81-49CA-A204-BF2F8F74F7F9}" destId="{623E98EE-272E-40BA-84A0-E6BD5C0227D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67CE8B-12FF-4DB3-BE0F-BE6A87EE2D3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379119-2D9C-4806-B360-B718A30CC467}">
      <dgm:prSet/>
      <dgm:spPr/>
      <dgm:t>
        <a:bodyPr/>
        <a:lstStyle/>
        <a:p>
          <a:pPr>
            <a:defRPr cap="all"/>
          </a:pPr>
          <a:r>
            <a:rPr lang="en-US"/>
            <a:t>Define weekly project tasks: problem framing, data collection, modeling.</a:t>
          </a:r>
        </a:p>
      </dgm:t>
    </dgm:pt>
    <dgm:pt modelId="{22AA048E-67F4-43D0-A662-57C1696A2E48}" type="parTrans" cxnId="{BDF77E2D-37C4-4B8C-A642-B8737C30A604}">
      <dgm:prSet/>
      <dgm:spPr/>
      <dgm:t>
        <a:bodyPr/>
        <a:lstStyle/>
        <a:p>
          <a:endParaRPr lang="en-US"/>
        </a:p>
      </dgm:t>
    </dgm:pt>
    <dgm:pt modelId="{C3488029-F840-4041-80B5-D9FCAECDEB3F}" type="sibTrans" cxnId="{BDF77E2D-37C4-4B8C-A642-B8737C30A604}">
      <dgm:prSet/>
      <dgm:spPr/>
      <dgm:t>
        <a:bodyPr/>
        <a:lstStyle/>
        <a:p>
          <a:endParaRPr lang="en-US"/>
        </a:p>
      </dgm:t>
    </dgm:pt>
    <dgm:pt modelId="{A69E5E93-5FD2-4853-BDD5-916D20C43A34}">
      <dgm:prSet/>
      <dgm:spPr/>
      <dgm:t>
        <a:bodyPr/>
        <a:lstStyle/>
        <a:p>
          <a:pPr>
            <a:defRPr cap="all"/>
          </a:pPr>
          <a:r>
            <a:rPr lang="en-US"/>
            <a:t>Assign team members different roles to ensure balanced learning.</a:t>
          </a:r>
        </a:p>
      </dgm:t>
    </dgm:pt>
    <dgm:pt modelId="{A8F5A0CA-F5E3-40DF-9068-215EDF1BAC5B}" type="parTrans" cxnId="{3968AC10-B4D7-4523-83B6-31B48AC375DD}">
      <dgm:prSet/>
      <dgm:spPr/>
      <dgm:t>
        <a:bodyPr/>
        <a:lstStyle/>
        <a:p>
          <a:endParaRPr lang="en-US"/>
        </a:p>
      </dgm:t>
    </dgm:pt>
    <dgm:pt modelId="{3844B6F0-CA87-4651-ACC2-35B27F37B207}" type="sibTrans" cxnId="{3968AC10-B4D7-4523-83B6-31B48AC375DD}">
      <dgm:prSet/>
      <dgm:spPr/>
      <dgm:t>
        <a:bodyPr/>
        <a:lstStyle/>
        <a:p>
          <a:endParaRPr lang="en-US"/>
        </a:p>
      </dgm:t>
    </dgm:pt>
    <dgm:pt modelId="{F6013E21-4080-4600-BC26-023F8AFF3A71}">
      <dgm:prSet/>
      <dgm:spPr/>
      <dgm:t>
        <a:bodyPr/>
        <a:lstStyle/>
        <a:p>
          <a:pPr>
            <a:defRPr cap="all"/>
          </a:pPr>
          <a:r>
            <a:rPr lang="en-US"/>
            <a:t>Rotate topics based on team interests (use surveys/voting).</a:t>
          </a:r>
        </a:p>
      </dgm:t>
    </dgm:pt>
    <dgm:pt modelId="{FF163545-A3A5-43CD-AD34-80C8CC6E4506}" type="parTrans" cxnId="{78C37359-E6C7-41F4-9A72-6F92F3A30240}">
      <dgm:prSet/>
      <dgm:spPr/>
      <dgm:t>
        <a:bodyPr/>
        <a:lstStyle/>
        <a:p>
          <a:endParaRPr lang="en-US"/>
        </a:p>
      </dgm:t>
    </dgm:pt>
    <dgm:pt modelId="{00302540-00AF-41CD-8FBB-BA7AA313AA38}" type="sibTrans" cxnId="{78C37359-E6C7-41F4-9A72-6F92F3A30240}">
      <dgm:prSet/>
      <dgm:spPr/>
      <dgm:t>
        <a:bodyPr/>
        <a:lstStyle/>
        <a:p>
          <a:endParaRPr lang="en-US"/>
        </a:p>
      </dgm:t>
    </dgm:pt>
    <dgm:pt modelId="{2CD85F83-ED6D-4A6F-AF59-85E4E9361E8C}">
      <dgm:prSet/>
      <dgm:spPr/>
      <dgm:t>
        <a:bodyPr/>
        <a:lstStyle/>
        <a:p>
          <a:pPr>
            <a:defRPr cap="all"/>
          </a:pPr>
          <a:r>
            <a:rPr lang="en-US"/>
            <a:t>Use tools like GitHub, Google Colab, and Slack for collaboration.</a:t>
          </a:r>
        </a:p>
      </dgm:t>
    </dgm:pt>
    <dgm:pt modelId="{1F3729F4-2187-4648-98BB-69C81A04725C}" type="parTrans" cxnId="{E59AB7B2-6891-44F1-AA75-C210DF0ED1F5}">
      <dgm:prSet/>
      <dgm:spPr/>
      <dgm:t>
        <a:bodyPr/>
        <a:lstStyle/>
        <a:p>
          <a:endParaRPr lang="en-US"/>
        </a:p>
      </dgm:t>
    </dgm:pt>
    <dgm:pt modelId="{AC87D12E-D7C1-4F06-825C-8D7CBE4FA005}" type="sibTrans" cxnId="{E59AB7B2-6891-44F1-AA75-C210DF0ED1F5}">
      <dgm:prSet/>
      <dgm:spPr/>
      <dgm:t>
        <a:bodyPr/>
        <a:lstStyle/>
        <a:p>
          <a:endParaRPr lang="en-US"/>
        </a:p>
      </dgm:t>
    </dgm:pt>
    <dgm:pt modelId="{48F8AF55-AD49-4911-A275-68654FA2B838}" type="pres">
      <dgm:prSet presAssocID="{DE67CE8B-12FF-4DB3-BE0F-BE6A87EE2D39}" presName="root" presStyleCnt="0">
        <dgm:presLayoutVars>
          <dgm:dir/>
          <dgm:resizeHandles val="exact"/>
        </dgm:presLayoutVars>
      </dgm:prSet>
      <dgm:spPr/>
    </dgm:pt>
    <dgm:pt modelId="{627B8427-2B19-402B-B11A-BB114F532A9F}" type="pres">
      <dgm:prSet presAssocID="{47379119-2D9C-4806-B360-B718A30CC467}" presName="compNode" presStyleCnt="0"/>
      <dgm:spPr/>
    </dgm:pt>
    <dgm:pt modelId="{87F1C296-69E6-481D-92F7-5D6CB8B0F360}" type="pres">
      <dgm:prSet presAssocID="{47379119-2D9C-4806-B360-B718A30CC46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973A31F-8191-4B2A-8E26-E47E3EC5892C}" type="pres">
      <dgm:prSet presAssocID="{47379119-2D9C-4806-B360-B718A30CC4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22DE2AF7-99BF-4BB9-9E50-245AC3B21604}" type="pres">
      <dgm:prSet presAssocID="{47379119-2D9C-4806-B360-B718A30CC467}" presName="spaceRect" presStyleCnt="0"/>
      <dgm:spPr/>
    </dgm:pt>
    <dgm:pt modelId="{5973E400-D849-4200-875E-60777CB36D31}" type="pres">
      <dgm:prSet presAssocID="{47379119-2D9C-4806-B360-B718A30CC467}" presName="textRect" presStyleLbl="revTx" presStyleIdx="0" presStyleCnt="4">
        <dgm:presLayoutVars>
          <dgm:chMax val="1"/>
          <dgm:chPref val="1"/>
        </dgm:presLayoutVars>
      </dgm:prSet>
      <dgm:spPr/>
    </dgm:pt>
    <dgm:pt modelId="{3EF8292C-4F4E-4953-AD13-6E3D2B321957}" type="pres">
      <dgm:prSet presAssocID="{C3488029-F840-4041-80B5-D9FCAECDEB3F}" presName="sibTrans" presStyleCnt="0"/>
      <dgm:spPr/>
    </dgm:pt>
    <dgm:pt modelId="{2BBCED88-86D1-4BF0-8A1C-FD8B1C6D9FDE}" type="pres">
      <dgm:prSet presAssocID="{A69E5E93-5FD2-4853-BDD5-916D20C43A34}" presName="compNode" presStyleCnt="0"/>
      <dgm:spPr/>
    </dgm:pt>
    <dgm:pt modelId="{A1E7F28A-4A4F-4626-9867-F76C85C6155F}" type="pres">
      <dgm:prSet presAssocID="{A69E5E93-5FD2-4853-BDD5-916D20C43A3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816256C-C6BF-4751-B4DE-64079FC02966}" type="pres">
      <dgm:prSet presAssocID="{A69E5E93-5FD2-4853-BDD5-916D20C43A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750BD78-9CCF-4C47-A784-EF1EF52ABB53}" type="pres">
      <dgm:prSet presAssocID="{A69E5E93-5FD2-4853-BDD5-916D20C43A34}" presName="spaceRect" presStyleCnt="0"/>
      <dgm:spPr/>
    </dgm:pt>
    <dgm:pt modelId="{14A24ECD-B2BC-4EE0-BD40-579F3452A2A6}" type="pres">
      <dgm:prSet presAssocID="{A69E5E93-5FD2-4853-BDD5-916D20C43A34}" presName="textRect" presStyleLbl="revTx" presStyleIdx="1" presStyleCnt="4">
        <dgm:presLayoutVars>
          <dgm:chMax val="1"/>
          <dgm:chPref val="1"/>
        </dgm:presLayoutVars>
      </dgm:prSet>
      <dgm:spPr/>
    </dgm:pt>
    <dgm:pt modelId="{71B1E6A9-2443-49EF-AA7E-09920881C502}" type="pres">
      <dgm:prSet presAssocID="{3844B6F0-CA87-4651-ACC2-35B27F37B207}" presName="sibTrans" presStyleCnt="0"/>
      <dgm:spPr/>
    </dgm:pt>
    <dgm:pt modelId="{8ACF6771-9CD7-4140-A834-0CB572B7BBE7}" type="pres">
      <dgm:prSet presAssocID="{F6013E21-4080-4600-BC26-023F8AFF3A71}" presName="compNode" presStyleCnt="0"/>
      <dgm:spPr/>
    </dgm:pt>
    <dgm:pt modelId="{8645EB92-BC36-4F83-9A91-A39597A29C69}" type="pres">
      <dgm:prSet presAssocID="{F6013E21-4080-4600-BC26-023F8AFF3A7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362E87D-87B0-4036-BD3B-9362E9D463AF}" type="pres">
      <dgm:prSet presAssocID="{F6013E21-4080-4600-BC26-023F8AFF3A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1AEFE89-F6DF-4D28-921B-C7CA56A55AED}" type="pres">
      <dgm:prSet presAssocID="{F6013E21-4080-4600-BC26-023F8AFF3A71}" presName="spaceRect" presStyleCnt="0"/>
      <dgm:spPr/>
    </dgm:pt>
    <dgm:pt modelId="{C8CB12A2-B514-4274-BEDC-3598D5A1A8CC}" type="pres">
      <dgm:prSet presAssocID="{F6013E21-4080-4600-BC26-023F8AFF3A71}" presName="textRect" presStyleLbl="revTx" presStyleIdx="2" presStyleCnt="4">
        <dgm:presLayoutVars>
          <dgm:chMax val="1"/>
          <dgm:chPref val="1"/>
        </dgm:presLayoutVars>
      </dgm:prSet>
      <dgm:spPr/>
    </dgm:pt>
    <dgm:pt modelId="{96F2918C-7734-4B65-B70A-E596CBEFBC0F}" type="pres">
      <dgm:prSet presAssocID="{00302540-00AF-41CD-8FBB-BA7AA313AA38}" presName="sibTrans" presStyleCnt="0"/>
      <dgm:spPr/>
    </dgm:pt>
    <dgm:pt modelId="{5DDCF521-E6F8-455A-8F4C-186C5CA42A7C}" type="pres">
      <dgm:prSet presAssocID="{2CD85F83-ED6D-4A6F-AF59-85E4E9361E8C}" presName="compNode" presStyleCnt="0"/>
      <dgm:spPr/>
    </dgm:pt>
    <dgm:pt modelId="{BB3AE091-35C5-4D8B-A2DE-414DCDEC5A3E}" type="pres">
      <dgm:prSet presAssocID="{2CD85F83-ED6D-4A6F-AF59-85E4E9361E8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21504DB-CA4B-4E1A-9E4B-437152B6D412}" type="pres">
      <dgm:prSet presAssocID="{2CD85F83-ED6D-4A6F-AF59-85E4E9361E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CE867D3-BE8A-4D3E-920F-85DFDD223272}" type="pres">
      <dgm:prSet presAssocID="{2CD85F83-ED6D-4A6F-AF59-85E4E9361E8C}" presName="spaceRect" presStyleCnt="0"/>
      <dgm:spPr/>
    </dgm:pt>
    <dgm:pt modelId="{BB2A05A2-ED6B-44D4-8BB4-17E864F164AE}" type="pres">
      <dgm:prSet presAssocID="{2CD85F83-ED6D-4A6F-AF59-85E4E9361E8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422F80F-A6BD-412F-8A61-3B3FF77A9586}" type="presOf" srcId="{2CD85F83-ED6D-4A6F-AF59-85E4E9361E8C}" destId="{BB2A05A2-ED6B-44D4-8BB4-17E864F164AE}" srcOrd="0" destOrd="0" presId="urn:microsoft.com/office/officeart/2018/5/layout/IconLeafLabelList"/>
    <dgm:cxn modelId="{3968AC10-B4D7-4523-83B6-31B48AC375DD}" srcId="{DE67CE8B-12FF-4DB3-BE0F-BE6A87EE2D39}" destId="{A69E5E93-5FD2-4853-BDD5-916D20C43A34}" srcOrd="1" destOrd="0" parTransId="{A8F5A0CA-F5E3-40DF-9068-215EDF1BAC5B}" sibTransId="{3844B6F0-CA87-4651-ACC2-35B27F37B207}"/>
    <dgm:cxn modelId="{BDF77E2D-37C4-4B8C-A642-B8737C30A604}" srcId="{DE67CE8B-12FF-4DB3-BE0F-BE6A87EE2D39}" destId="{47379119-2D9C-4806-B360-B718A30CC467}" srcOrd="0" destOrd="0" parTransId="{22AA048E-67F4-43D0-A662-57C1696A2E48}" sibTransId="{C3488029-F840-4041-80B5-D9FCAECDEB3F}"/>
    <dgm:cxn modelId="{36E0B46D-A489-4877-9852-5DBF9FED92EC}" type="presOf" srcId="{DE67CE8B-12FF-4DB3-BE0F-BE6A87EE2D39}" destId="{48F8AF55-AD49-4911-A275-68654FA2B838}" srcOrd="0" destOrd="0" presId="urn:microsoft.com/office/officeart/2018/5/layout/IconLeafLabelList"/>
    <dgm:cxn modelId="{F5D8EF78-214F-40F0-9213-6AC10C465AC6}" type="presOf" srcId="{A69E5E93-5FD2-4853-BDD5-916D20C43A34}" destId="{14A24ECD-B2BC-4EE0-BD40-579F3452A2A6}" srcOrd="0" destOrd="0" presId="urn:microsoft.com/office/officeart/2018/5/layout/IconLeafLabelList"/>
    <dgm:cxn modelId="{78C37359-E6C7-41F4-9A72-6F92F3A30240}" srcId="{DE67CE8B-12FF-4DB3-BE0F-BE6A87EE2D39}" destId="{F6013E21-4080-4600-BC26-023F8AFF3A71}" srcOrd="2" destOrd="0" parTransId="{FF163545-A3A5-43CD-AD34-80C8CC6E4506}" sibTransId="{00302540-00AF-41CD-8FBB-BA7AA313AA38}"/>
    <dgm:cxn modelId="{9B3E708B-9BE0-41FD-99DF-B5BCC685C44D}" type="presOf" srcId="{F6013E21-4080-4600-BC26-023F8AFF3A71}" destId="{C8CB12A2-B514-4274-BEDC-3598D5A1A8CC}" srcOrd="0" destOrd="0" presId="urn:microsoft.com/office/officeart/2018/5/layout/IconLeafLabelList"/>
    <dgm:cxn modelId="{E59AB7B2-6891-44F1-AA75-C210DF0ED1F5}" srcId="{DE67CE8B-12FF-4DB3-BE0F-BE6A87EE2D39}" destId="{2CD85F83-ED6D-4A6F-AF59-85E4E9361E8C}" srcOrd="3" destOrd="0" parTransId="{1F3729F4-2187-4648-98BB-69C81A04725C}" sibTransId="{AC87D12E-D7C1-4F06-825C-8D7CBE4FA005}"/>
    <dgm:cxn modelId="{336006E9-2CA1-4287-95F3-451D2080EFAE}" type="presOf" srcId="{47379119-2D9C-4806-B360-B718A30CC467}" destId="{5973E400-D849-4200-875E-60777CB36D31}" srcOrd="0" destOrd="0" presId="urn:microsoft.com/office/officeart/2018/5/layout/IconLeafLabelList"/>
    <dgm:cxn modelId="{FED97038-3EC7-4EC7-B818-9FDB89BB3DE4}" type="presParOf" srcId="{48F8AF55-AD49-4911-A275-68654FA2B838}" destId="{627B8427-2B19-402B-B11A-BB114F532A9F}" srcOrd="0" destOrd="0" presId="urn:microsoft.com/office/officeart/2018/5/layout/IconLeafLabelList"/>
    <dgm:cxn modelId="{00D6DD6C-17A9-4B7C-AECC-F6C63BD64D5B}" type="presParOf" srcId="{627B8427-2B19-402B-B11A-BB114F532A9F}" destId="{87F1C296-69E6-481D-92F7-5D6CB8B0F360}" srcOrd="0" destOrd="0" presId="urn:microsoft.com/office/officeart/2018/5/layout/IconLeafLabelList"/>
    <dgm:cxn modelId="{E62E964F-B2CE-42F9-8546-190B897E7D17}" type="presParOf" srcId="{627B8427-2B19-402B-B11A-BB114F532A9F}" destId="{C973A31F-8191-4B2A-8E26-E47E3EC5892C}" srcOrd="1" destOrd="0" presId="urn:microsoft.com/office/officeart/2018/5/layout/IconLeafLabelList"/>
    <dgm:cxn modelId="{5719A8AE-F1B6-460A-B948-53C8082B52CD}" type="presParOf" srcId="{627B8427-2B19-402B-B11A-BB114F532A9F}" destId="{22DE2AF7-99BF-4BB9-9E50-245AC3B21604}" srcOrd="2" destOrd="0" presId="urn:microsoft.com/office/officeart/2018/5/layout/IconLeafLabelList"/>
    <dgm:cxn modelId="{0C89FA1E-C9D3-41E8-A08D-3257936ABF0F}" type="presParOf" srcId="{627B8427-2B19-402B-B11A-BB114F532A9F}" destId="{5973E400-D849-4200-875E-60777CB36D31}" srcOrd="3" destOrd="0" presId="urn:microsoft.com/office/officeart/2018/5/layout/IconLeafLabelList"/>
    <dgm:cxn modelId="{2689BD43-6FEF-45F7-9BAD-76F806F965D2}" type="presParOf" srcId="{48F8AF55-AD49-4911-A275-68654FA2B838}" destId="{3EF8292C-4F4E-4953-AD13-6E3D2B321957}" srcOrd="1" destOrd="0" presId="urn:microsoft.com/office/officeart/2018/5/layout/IconLeafLabelList"/>
    <dgm:cxn modelId="{E0712813-F9EF-4F70-809A-D678807F5F8C}" type="presParOf" srcId="{48F8AF55-AD49-4911-A275-68654FA2B838}" destId="{2BBCED88-86D1-4BF0-8A1C-FD8B1C6D9FDE}" srcOrd="2" destOrd="0" presId="urn:microsoft.com/office/officeart/2018/5/layout/IconLeafLabelList"/>
    <dgm:cxn modelId="{22034155-E7CF-4E69-ADA0-D0C18B19B640}" type="presParOf" srcId="{2BBCED88-86D1-4BF0-8A1C-FD8B1C6D9FDE}" destId="{A1E7F28A-4A4F-4626-9867-F76C85C6155F}" srcOrd="0" destOrd="0" presId="urn:microsoft.com/office/officeart/2018/5/layout/IconLeafLabelList"/>
    <dgm:cxn modelId="{0B93FA13-9FB6-4AA1-A060-02B4CF60371F}" type="presParOf" srcId="{2BBCED88-86D1-4BF0-8A1C-FD8B1C6D9FDE}" destId="{B816256C-C6BF-4751-B4DE-64079FC02966}" srcOrd="1" destOrd="0" presId="urn:microsoft.com/office/officeart/2018/5/layout/IconLeafLabelList"/>
    <dgm:cxn modelId="{2CE86E95-8FAA-42E6-8687-B27A94DECD38}" type="presParOf" srcId="{2BBCED88-86D1-4BF0-8A1C-FD8B1C6D9FDE}" destId="{4750BD78-9CCF-4C47-A784-EF1EF52ABB53}" srcOrd="2" destOrd="0" presId="urn:microsoft.com/office/officeart/2018/5/layout/IconLeafLabelList"/>
    <dgm:cxn modelId="{0AF50C94-11FE-480A-9124-F1BD38629DBF}" type="presParOf" srcId="{2BBCED88-86D1-4BF0-8A1C-FD8B1C6D9FDE}" destId="{14A24ECD-B2BC-4EE0-BD40-579F3452A2A6}" srcOrd="3" destOrd="0" presId="urn:microsoft.com/office/officeart/2018/5/layout/IconLeafLabelList"/>
    <dgm:cxn modelId="{F8BBE30C-1DC1-43BC-AAFA-C8A2F9B0193B}" type="presParOf" srcId="{48F8AF55-AD49-4911-A275-68654FA2B838}" destId="{71B1E6A9-2443-49EF-AA7E-09920881C502}" srcOrd="3" destOrd="0" presId="urn:microsoft.com/office/officeart/2018/5/layout/IconLeafLabelList"/>
    <dgm:cxn modelId="{EDD67518-8948-48DB-A651-EA82EBB2E342}" type="presParOf" srcId="{48F8AF55-AD49-4911-A275-68654FA2B838}" destId="{8ACF6771-9CD7-4140-A834-0CB572B7BBE7}" srcOrd="4" destOrd="0" presId="urn:microsoft.com/office/officeart/2018/5/layout/IconLeafLabelList"/>
    <dgm:cxn modelId="{5EF704FC-B081-4A9F-BF5A-66AC4424848B}" type="presParOf" srcId="{8ACF6771-9CD7-4140-A834-0CB572B7BBE7}" destId="{8645EB92-BC36-4F83-9A91-A39597A29C69}" srcOrd="0" destOrd="0" presId="urn:microsoft.com/office/officeart/2018/5/layout/IconLeafLabelList"/>
    <dgm:cxn modelId="{8F04A9FE-3AD2-4532-BF5C-F217537699AE}" type="presParOf" srcId="{8ACF6771-9CD7-4140-A834-0CB572B7BBE7}" destId="{F362E87D-87B0-4036-BD3B-9362E9D463AF}" srcOrd="1" destOrd="0" presId="urn:microsoft.com/office/officeart/2018/5/layout/IconLeafLabelList"/>
    <dgm:cxn modelId="{222B7EA9-52AE-4E05-96A7-546ED3282B33}" type="presParOf" srcId="{8ACF6771-9CD7-4140-A834-0CB572B7BBE7}" destId="{81AEFE89-F6DF-4D28-921B-C7CA56A55AED}" srcOrd="2" destOrd="0" presId="urn:microsoft.com/office/officeart/2018/5/layout/IconLeafLabelList"/>
    <dgm:cxn modelId="{5B60C7BA-F05B-4E99-961E-96D38488FE14}" type="presParOf" srcId="{8ACF6771-9CD7-4140-A834-0CB572B7BBE7}" destId="{C8CB12A2-B514-4274-BEDC-3598D5A1A8CC}" srcOrd="3" destOrd="0" presId="urn:microsoft.com/office/officeart/2018/5/layout/IconLeafLabelList"/>
    <dgm:cxn modelId="{665646E7-DACA-4DF4-B6AF-0B234F5757EB}" type="presParOf" srcId="{48F8AF55-AD49-4911-A275-68654FA2B838}" destId="{96F2918C-7734-4B65-B70A-E596CBEFBC0F}" srcOrd="5" destOrd="0" presId="urn:microsoft.com/office/officeart/2018/5/layout/IconLeafLabelList"/>
    <dgm:cxn modelId="{E3DF7592-CF20-4AC8-B167-8F36769EB3CE}" type="presParOf" srcId="{48F8AF55-AD49-4911-A275-68654FA2B838}" destId="{5DDCF521-E6F8-455A-8F4C-186C5CA42A7C}" srcOrd="6" destOrd="0" presId="urn:microsoft.com/office/officeart/2018/5/layout/IconLeafLabelList"/>
    <dgm:cxn modelId="{A5854D8D-73D8-49AE-B556-5F2F148C13F2}" type="presParOf" srcId="{5DDCF521-E6F8-455A-8F4C-186C5CA42A7C}" destId="{BB3AE091-35C5-4D8B-A2DE-414DCDEC5A3E}" srcOrd="0" destOrd="0" presId="urn:microsoft.com/office/officeart/2018/5/layout/IconLeafLabelList"/>
    <dgm:cxn modelId="{C2ADE4C5-695A-4AB2-AFEA-12E10566B4A4}" type="presParOf" srcId="{5DDCF521-E6F8-455A-8F4C-186C5CA42A7C}" destId="{721504DB-CA4B-4E1A-9E4B-437152B6D412}" srcOrd="1" destOrd="0" presId="urn:microsoft.com/office/officeart/2018/5/layout/IconLeafLabelList"/>
    <dgm:cxn modelId="{B13B8792-7C62-4624-AB1A-F6235C91A0A0}" type="presParOf" srcId="{5DDCF521-E6F8-455A-8F4C-186C5CA42A7C}" destId="{6CE867D3-BE8A-4D3E-920F-85DFDD223272}" srcOrd="2" destOrd="0" presId="urn:microsoft.com/office/officeart/2018/5/layout/IconLeafLabelList"/>
    <dgm:cxn modelId="{DCEE66BB-9479-4913-9337-B62D89A774D2}" type="presParOf" srcId="{5DDCF521-E6F8-455A-8F4C-186C5CA42A7C}" destId="{BB2A05A2-ED6B-44D4-8BB4-17E864F164A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CBD712-8EE1-4A83-BC5B-22210489055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22051B-0E00-4A87-85A0-2E0BFD9AA650}">
      <dgm:prSet/>
      <dgm:spPr/>
      <dgm:t>
        <a:bodyPr/>
        <a:lstStyle/>
        <a:p>
          <a:r>
            <a:rPr lang="en-US"/>
            <a:t>Structured Feedback Channels:</a:t>
          </a:r>
        </a:p>
      </dgm:t>
    </dgm:pt>
    <dgm:pt modelId="{6C8731BC-C6FF-4519-B9F3-1545E60680C2}" type="parTrans" cxnId="{500559AE-A2C9-42A7-A80A-3DEE44666594}">
      <dgm:prSet/>
      <dgm:spPr/>
      <dgm:t>
        <a:bodyPr/>
        <a:lstStyle/>
        <a:p>
          <a:endParaRPr lang="en-US"/>
        </a:p>
      </dgm:t>
    </dgm:pt>
    <dgm:pt modelId="{23D1B5CE-8B84-4AD8-9E1F-EAA2B23EFDD0}" type="sibTrans" cxnId="{500559AE-A2C9-42A7-A80A-3DEE44666594}">
      <dgm:prSet/>
      <dgm:spPr/>
      <dgm:t>
        <a:bodyPr/>
        <a:lstStyle/>
        <a:p>
          <a:endParaRPr lang="en-US"/>
        </a:p>
      </dgm:t>
    </dgm:pt>
    <dgm:pt modelId="{18713022-59B5-4A11-B189-BCC0581E82AD}">
      <dgm:prSet/>
      <dgm:spPr/>
      <dgm:t>
        <a:bodyPr/>
        <a:lstStyle/>
        <a:p>
          <a:r>
            <a:rPr lang="en-US"/>
            <a:t>Create a professional and respectful feedback space (e.g., Google Doc, Slack).</a:t>
          </a:r>
        </a:p>
      </dgm:t>
    </dgm:pt>
    <dgm:pt modelId="{29190341-4F15-43D8-B2C2-C797BEDFEFF4}" type="parTrans" cxnId="{DFDD4F5F-09FF-41B3-847F-DAB0714707C8}">
      <dgm:prSet/>
      <dgm:spPr/>
      <dgm:t>
        <a:bodyPr/>
        <a:lstStyle/>
        <a:p>
          <a:endParaRPr lang="en-US"/>
        </a:p>
      </dgm:t>
    </dgm:pt>
    <dgm:pt modelId="{7BABB584-F16C-44CF-B952-670382D86170}" type="sibTrans" cxnId="{DFDD4F5F-09FF-41B3-847F-DAB0714707C8}">
      <dgm:prSet/>
      <dgm:spPr/>
      <dgm:t>
        <a:bodyPr/>
        <a:lstStyle/>
        <a:p>
          <a:endParaRPr lang="en-US"/>
        </a:p>
      </dgm:t>
    </dgm:pt>
    <dgm:pt modelId="{AD3D1F0F-7E2C-49AF-98DF-E9DF1A08918E}">
      <dgm:prSet/>
      <dgm:spPr/>
      <dgm:t>
        <a:bodyPr/>
        <a:lstStyle/>
        <a:p>
          <a:r>
            <a:rPr lang="en-US"/>
            <a:t>Inclusivity and Confidence Building:</a:t>
          </a:r>
        </a:p>
      </dgm:t>
    </dgm:pt>
    <dgm:pt modelId="{2DB60BE3-04B2-46BF-BCFC-65F8C3A7B18E}" type="parTrans" cxnId="{F96CC3D2-CD1D-4869-B1BC-301338CF1C07}">
      <dgm:prSet/>
      <dgm:spPr/>
      <dgm:t>
        <a:bodyPr/>
        <a:lstStyle/>
        <a:p>
          <a:endParaRPr lang="en-US"/>
        </a:p>
      </dgm:t>
    </dgm:pt>
    <dgm:pt modelId="{552B8D6A-17AE-45C8-B78A-FECBF5C7DAD1}" type="sibTrans" cxnId="{F96CC3D2-CD1D-4869-B1BC-301338CF1C07}">
      <dgm:prSet/>
      <dgm:spPr/>
      <dgm:t>
        <a:bodyPr/>
        <a:lstStyle/>
        <a:p>
          <a:endParaRPr lang="en-US"/>
        </a:p>
      </dgm:t>
    </dgm:pt>
    <dgm:pt modelId="{7C96DA56-9010-4444-AF4F-46C12B210F30}">
      <dgm:prSet/>
      <dgm:spPr/>
      <dgm:t>
        <a:bodyPr/>
        <a:lstStyle/>
        <a:p>
          <a:r>
            <a:rPr lang="en-US"/>
            <a:t>Rotate leadership roles to empower all members.</a:t>
          </a:r>
        </a:p>
      </dgm:t>
    </dgm:pt>
    <dgm:pt modelId="{BB5CC98D-4871-4436-862A-76E05A0FD3C8}" type="parTrans" cxnId="{F8B3E8B4-4C01-420B-9E36-9143F43E8685}">
      <dgm:prSet/>
      <dgm:spPr/>
      <dgm:t>
        <a:bodyPr/>
        <a:lstStyle/>
        <a:p>
          <a:endParaRPr lang="en-US"/>
        </a:p>
      </dgm:t>
    </dgm:pt>
    <dgm:pt modelId="{AA98B61B-53DB-40D4-AEB0-95F56CFAE3A7}" type="sibTrans" cxnId="{F8B3E8B4-4C01-420B-9E36-9143F43E8685}">
      <dgm:prSet/>
      <dgm:spPr/>
      <dgm:t>
        <a:bodyPr/>
        <a:lstStyle/>
        <a:p>
          <a:endParaRPr lang="en-US"/>
        </a:p>
      </dgm:t>
    </dgm:pt>
    <dgm:pt modelId="{16D7D574-BA83-4AAC-ABF3-5F1CA1F6E85E}">
      <dgm:prSet/>
      <dgm:spPr/>
      <dgm:t>
        <a:bodyPr/>
        <a:lstStyle/>
        <a:p>
          <a:r>
            <a:rPr lang="en-US"/>
            <a:t>Use peer mentoring and celebrate contributions.</a:t>
          </a:r>
        </a:p>
      </dgm:t>
    </dgm:pt>
    <dgm:pt modelId="{2F9E138D-A0B7-4AF8-948E-C8E1E46B1AC8}" type="parTrans" cxnId="{A2169A2E-25F9-4B32-AEFD-625F2D8133E9}">
      <dgm:prSet/>
      <dgm:spPr/>
      <dgm:t>
        <a:bodyPr/>
        <a:lstStyle/>
        <a:p>
          <a:endParaRPr lang="en-US"/>
        </a:p>
      </dgm:t>
    </dgm:pt>
    <dgm:pt modelId="{AA0FAEDA-D4B1-4F47-A596-FDDE456D9A09}" type="sibTrans" cxnId="{A2169A2E-25F9-4B32-AEFD-625F2D8133E9}">
      <dgm:prSet/>
      <dgm:spPr/>
      <dgm:t>
        <a:bodyPr/>
        <a:lstStyle/>
        <a:p>
          <a:endParaRPr lang="en-US"/>
        </a:p>
      </dgm:t>
    </dgm:pt>
    <dgm:pt modelId="{A7D6C8A7-D99E-4687-BD4D-6736FFC0C225}">
      <dgm:prSet/>
      <dgm:spPr/>
      <dgm:t>
        <a:bodyPr/>
        <a:lstStyle/>
        <a:p>
          <a:r>
            <a:rPr lang="en-US"/>
            <a:t>Use weekly surveys to gather anonymous feedback.</a:t>
          </a:r>
        </a:p>
      </dgm:t>
    </dgm:pt>
    <dgm:pt modelId="{B4464DEF-4513-4DC5-BC22-9998F256A244}" type="parTrans" cxnId="{FDF35088-9440-46D4-941C-5944F743A41E}">
      <dgm:prSet/>
      <dgm:spPr/>
      <dgm:t>
        <a:bodyPr/>
        <a:lstStyle/>
        <a:p>
          <a:endParaRPr lang="en-US"/>
        </a:p>
      </dgm:t>
    </dgm:pt>
    <dgm:pt modelId="{5570F742-06FB-41BE-B49C-119A873FB6FD}" type="sibTrans" cxnId="{FDF35088-9440-46D4-941C-5944F743A41E}">
      <dgm:prSet/>
      <dgm:spPr/>
      <dgm:t>
        <a:bodyPr/>
        <a:lstStyle/>
        <a:p>
          <a:endParaRPr lang="en-US"/>
        </a:p>
      </dgm:t>
    </dgm:pt>
    <dgm:pt modelId="{76110BE9-6642-4FCD-940F-2BEB195539D0}" type="pres">
      <dgm:prSet presAssocID="{85CBD712-8EE1-4A83-BC5B-222104890551}" presName="linear" presStyleCnt="0">
        <dgm:presLayoutVars>
          <dgm:animLvl val="lvl"/>
          <dgm:resizeHandles val="exact"/>
        </dgm:presLayoutVars>
      </dgm:prSet>
      <dgm:spPr/>
    </dgm:pt>
    <dgm:pt modelId="{3F7BCACF-DFDB-47ED-9414-2F55F8DE7671}" type="pres">
      <dgm:prSet presAssocID="{4F22051B-0E00-4A87-85A0-2E0BFD9AA65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6DA530-366E-44A6-805A-85A8B838BC60}" type="pres">
      <dgm:prSet presAssocID="{23D1B5CE-8B84-4AD8-9E1F-EAA2B23EFDD0}" presName="spacer" presStyleCnt="0"/>
      <dgm:spPr/>
    </dgm:pt>
    <dgm:pt modelId="{E7FB6C2F-BE0A-4D0F-B8B4-6E0C4297349E}" type="pres">
      <dgm:prSet presAssocID="{18713022-59B5-4A11-B189-BCC0581E82A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6D9900-1962-4C7F-9FAE-CCAFC2C4699C}" type="pres">
      <dgm:prSet presAssocID="{7BABB584-F16C-44CF-B952-670382D86170}" presName="spacer" presStyleCnt="0"/>
      <dgm:spPr/>
    </dgm:pt>
    <dgm:pt modelId="{586485B6-4546-4683-9A98-CF37C96B0D21}" type="pres">
      <dgm:prSet presAssocID="{AD3D1F0F-7E2C-49AF-98DF-E9DF1A08918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1019794-589C-439C-AA18-C0A5CB96E5D2}" type="pres">
      <dgm:prSet presAssocID="{AD3D1F0F-7E2C-49AF-98DF-E9DF1A08918E}" presName="childText" presStyleLbl="revTx" presStyleIdx="0" presStyleCnt="1">
        <dgm:presLayoutVars>
          <dgm:bulletEnabled val="1"/>
        </dgm:presLayoutVars>
      </dgm:prSet>
      <dgm:spPr/>
    </dgm:pt>
    <dgm:pt modelId="{9C07AA55-E4AF-43BB-85D1-854F72C87E54}" type="pres">
      <dgm:prSet presAssocID="{A7D6C8A7-D99E-4687-BD4D-6736FFC0C2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993101-E890-40F5-B514-D77B65E92860}" type="presOf" srcId="{A7D6C8A7-D99E-4687-BD4D-6736FFC0C225}" destId="{9C07AA55-E4AF-43BB-85D1-854F72C87E54}" srcOrd="0" destOrd="0" presId="urn:microsoft.com/office/officeart/2005/8/layout/vList2"/>
    <dgm:cxn modelId="{90277F12-E68D-42C6-828C-F1F9AB8990D9}" type="presOf" srcId="{16D7D574-BA83-4AAC-ABF3-5F1CA1F6E85E}" destId="{91019794-589C-439C-AA18-C0A5CB96E5D2}" srcOrd="0" destOrd="1" presId="urn:microsoft.com/office/officeart/2005/8/layout/vList2"/>
    <dgm:cxn modelId="{A2169A2E-25F9-4B32-AEFD-625F2D8133E9}" srcId="{AD3D1F0F-7E2C-49AF-98DF-E9DF1A08918E}" destId="{16D7D574-BA83-4AAC-ABF3-5F1CA1F6E85E}" srcOrd="1" destOrd="0" parTransId="{2F9E138D-A0B7-4AF8-948E-C8E1E46B1AC8}" sibTransId="{AA0FAEDA-D4B1-4F47-A596-FDDE456D9A09}"/>
    <dgm:cxn modelId="{DFDD4F5F-09FF-41B3-847F-DAB0714707C8}" srcId="{85CBD712-8EE1-4A83-BC5B-222104890551}" destId="{18713022-59B5-4A11-B189-BCC0581E82AD}" srcOrd="1" destOrd="0" parTransId="{29190341-4F15-43D8-B2C2-C797BEDFEFF4}" sibTransId="{7BABB584-F16C-44CF-B952-670382D86170}"/>
    <dgm:cxn modelId="{BFEAED6B-C5A9-4A11-8E3C-F02D2EC36219}" type="presOf" srcId="{4F22051B-0E00-4A87-85A0-2E0BFD9AA650}" destId="{3F7BCACF-DFDB-47ED-9414-2F55F8DE7671}" srcOrd="0" destOrd="0" presId="urn:microsoft.com/office/officeart/2005/8/layout/vList2"/>
    <dgm:cxn modelId="{FDF35088-9440-46D4-941C-5944F743A41E}" srcId="{85CBD712-8EE1-4A83-BC5B-222104890551}" destId="{A7D6C8A7-D99E-4687-BD4D-6736FFC0C225}" srcOrd="3" destOrd="0" parTransId="{B4464DEF-4513-4DC5-BC22-9998F256A244}" sibTransId="{5570F742-06FB-41BE-B49C-119A873FB6FD}"/>
    <dgm:cxn modelId="{500559AE-A2C9-42A7-A80A-3DEE44666594}" srcId="{85CBD712-8EE1-4A83-BC5B-222104890551}" destId="{4F22051B-0E00-4A87-85A0-2E0BFD9AA650}" srcOrd="0" destOrd="0" parTransId="{6C8731BC-C6FF-4519-B9F3-1545E60680C2}" sibTransId="{23D1B5CE-8B84-4AD8-9E1F-EAA2B23EFDD0}"/>
    <dgm:cxn modelId="{C6CEDEB0-61EB-4ADB-87E9-E505AB45F971}" type="presOf" srcId="{85CBD712-8EE1-4A83-BC5B-222104890551}" destId="{76110BE9-6642-4FCD-940F-2BEB195539D0}" srcOrd="0" destOrd="0" presId="urn:microsoft.com/office/officeart/2005/8/layout/vList2"/>
    <dgm:cxn modelId="{F8B3E8B4-4C01-420B-9E36-9143F43E8685}" srcId="{AD3D1F0F-7E2C-49AF-98DF-E9DF1A08918E}" destId="{7C96DA56-9010-4444-AF4F-46C12B210F30}" srcOrd="0" destOrd="0" parTransId="{BB5CC98D-4871-4436-862A-76E05A0FD3C8}" sibTransId="{AA98B61B-53DB-40D4-AEB0-95F56CFAE3A7}"/>
    <dgm:cxn modelId="{A1825EBD-4714-4B89-96DA-13B06DFD5182}" type="presOf" srcId="{AD3D1F0F-7E2C-49AF-98DF-E9DF1A08918E}" destId="{586485B6-4546-4683-9A98-CF37C96B0D21}" srcOrd="0" destOrd="0" presId="urn:microsoft.com/office/officeart/2005/8/layout/vList2"/>
    <dgm:cxn modelId="{F96CC3D2-CD1D-4869-B1BC-301338CF1C07}" srcId="{85CBD712-8EE1-4A83-BC5B-222104890551}" destId="{AD3D1F0F-7E2C-49AF-98DF-E9DF1A08918E}" srcOrd="2" destOrd="0" parTransId="{2DB60BE3-04B2-46BF-BCFC-65F8C3A7B18E}" sibTransId="{552B8D6A-17AE-45C8-B78A-FECBF5C7DAD1}"/>
    <dgm:cxn modelId="{3EA3A5DE-F9E4-4BFB-9C8F-D3EF5F6434E0}" type="presOf" srcId="{18713022-59B5-4A11-B189-BCC0581E82AD}" destId="{E7FB6C2F-BE0A-4D0F-B8B4-6E0C4297349E}" srcOrd="0" destOrd="0" presId="urn:microsoft.com/office/officeart/2005/8/layout/vList2"/>
    <dgm:cxn modelId="{47C68DDF-90A1-42FB-85C1-3F31B7A263A5}" type="presOf" srcId="{7C96DA56-9010-4444-AF4F-46C12B210F30}" destId="{91019794-589C-439C-AA18-C0A5CB96E5D2}" srcOrd="0" destOrd="0" presId="urn:microsoft.com/office/officeart/2005/8/layout/vList2"/>
    <dgm:cxn modelId="{4CEA0771-F3C2-4E38-B35A-C691B778EC92}" type="presParOf" srcId="{76110BE9-6642-4FCD-940F-2BEB195539D0}" destId="{3F7BCACF-DFDB-47ED-9414-2F55F8DE7671}" srcOrd="0" destOrd="0" presId="urn:microsoft.com/office/officeart/2005/8/layout/vList2"/>
    <dgm:cxn modelId="{A17ABB0A-D0C6-4BFF-8E5D-A3E4C8C0FDCC}" type="presParOf" srcId="{76110BE9-6642-4FCD-940F-2BEB195539D0}" destId="{4B6DA530-366E-44A6-805A-85A8B838BC60}" srcOrd="1" destOrd="0" presId="urn:microsoft.com/office/officeart/2005/8/layout/vList2"/>
    <dgm:cxn modelId="{E93008F2-CD0F-482C-83F1-32BFABBA3728}" type="presParOf" srcId="{76110BE9-6642-4FCD-940F-2BEB195539D0}" destId="{E7FB6C2F-BE0A-4D0F-B8B4-6E0C4297349E}" srcOrd="2" destOrd="0" presId="urn:microsoft.com/office/officeart/2005/8/layout/vList2"/>
    <dgm:cxn modelId="{8DBEE6F5-48B3-46B3-9EB6-455AD5890159}" type="presParOf" srcId="{76110BE9-6642-4FCD-940F-2BEB195539D0}" destId="{536D9900-1962-4C7F-9FAE-CCAFC2C4699C}" srcOrd="3" destOrd="0" presId="urn:microsoft.com/office/officeart/2005/8/layout/vList2"/>
    <dgm:cxn modelId="{F47D402D-E5F2-4C76-85BE-CF53251D9E37}" type="presParOf" srcId="{76110BE9-6642-4FCD-940F-2BEB195539D0}" destId="{586485B6-4546-4683-9A98-CF37C96B0D21}" srcOrd="4" destOrd="0" presId="urn:microsoft.com/office/officeart/2005/8/layout/vList2"/>
    <dgm:cxn modelId="{C62391E4-C64D-48AA-A6E7-C917C69DC2C2}" type="presParOf" srcId="{76110BE9-6642-4FCD-940F-2BEB195539D0}" destId="{91019794-589C-439C-AA18-C0A5CB96E5D2}" srcOrd="5" destOrd="0" presId="urn:microsoft.com/office/officeart/2005/8/layout/vList2"/>
    <dgm:cxn modelId="{8C0A4D0E-8AE1-48DE-80AD-D9807ADE4B6B}" type="presParOf" srcId="{76110BE9-6642-4FCD-940F-2BEB195539D0}" destId="{9C07AA55-E4AF-43BB-85D1-854F72C87E5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F652B0-FEED-4DC5-8901-E91A8CDEC6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17EACA2-4056-44FE-A50A-58D0F2D01B20}">
      <dgm:prSet/>
      <dgm:spPr/>
      <dgm:t>
        <a:bodyPr/>
        <a:lstStyle/>
        <a:p>
          <a:r>
            <a:rPr lang="en-US"/>
            <a:t>Terri’s Approach to Team Assessments:</a:t>
          </a:r>
        </a:p>
      </dgm:t>
    </dgm:pt>
    <dgm:pt modelId="{AD6C93D6-851F-4C24-A2C0-EC4911C5E6E9}" type="parTrans" cxnId="{11057641-0DBA-4748-AA7D-47A2C716BFA1}">
      <dgm:prSet/>
      <dgm:spPr/>
      <dgm:t>
        <a:bodyPr/>
        <a:lstStyle/>
        <a:p>
          <a:endParaRPr lang="en-US"/>
        </a:p>
      </dgm:t>
    </dgm:pt>
    <dgm:pt modelId="{A6EECAEA-5B95-4FAC-A22B-4CBC7772D9A4}" type="sibTrans" cxnId="{11057641-0DBA-4748-AA7D-47A2C716BFA1}">
      <dgm:prSet/>
      <dgm:spPr/>
      <dgm:t>
        <a:bodyPr/>
        <a:lstStyle/>
        <a:p>
          <a:endParaRPr lang="en-US"/>
        </a:p>
      </dgm:t>
    </dgm:pt>
    <dgm:pt modelId="{A7FA55C7-16DA-40DF-8489-6510FE8EB31E}">
      <dgm:prSet/>
      <dgm:spPr/>
      <dgm:t>
        <a:bodyPr/>
        <a:lstStyle/>
        <a:p>
          <a:r>
            <a:rPr lang="en-US"/>
            <a:t>Leverage Terri's techniques for gathering honest, respectful feedback.</a:t>
          </a:r>
        </a:p>
      </dgm:t>
    </dgm:pt>
    <dgm:pt modelId="{4D8F6A47-A3FF-4DD9-B54A-CA10852268E2}" type="parTrans" cxnId="{964A9DE1-3BBD-40DC-ADB6-CA1BB664FBFA}">
      <dgm:prSet/>
      <dgm:spPr/>
      <dgm:t>
        <a:bodyPr/>
        <a:lstStyle/>
        <a:p>
          <a:endParaRPr lang="en-US"/>
        </a:p>
      </dgm:t>
    </dgm:pt>
    <dgm:pt modelId="{0B355867-E829-4B12-A125-CED9589CCD4C}" type="sibTrans" cxnId="{964A9DE1-3BBD-40DC-ADB6-CA1BB664FBFA}">
      <dgm:prSet/>
      <dgm:spPr/>
      <dgm:t>
        <a:bodyPr/>
        <a:lstStyle/>
        <a:p>
          <a:endParaRPr lang="en-US"/>
        </a:p>
      </dgm:t>
    </dgm:pt>
    <dgm:pt modelId="{F57A0B83-ACD6-4CB1-85A2-970B6FA96227}">
      <dgm:prSet/>
      <dgm:spPr/>
      <dgm:t>
        <a:bodyPr/>
        <a:lstStyle/>
        <a:p>
          <a:r>
            <a:rPr lang="en-US"/>
            <a:t>Use Tools like Google Forms and SurveyMonkey for assessments.</a:t>
          </a:r>
        </a:p>
      </dgm:t>
    </dgm:pt>
    <dgm:pt modelId="{44B5075F-993F-48D8-9EDD-A5F74BEB88B2}" type="parTrans" cxnId="{B92FEF65-CD9D-48CE-8602-B6BD1E9E34FF}">
      <dgm:prSet/>
      <dgm:spPr/>
      <dgm:t>
        <a:bodyPr/>
        <a:lstStyle/>
        <a:p>
          <a:endParaRPr lang="en-US"/>
        </a:p>
      </dgm:t>
    </dgm:pt>
    <dgm:pt modelId="{57A1D653-FD6C-4C34-8151-1BC90620034C}" type="sibTrans" cxnId="{B92FEF65-CD9D-48CE-8602-B6BD1E9E34FF}">
      <dgm:prSet/>
      <dgm:spPr/>
      <dgm:t>
        <a:bodyPr/>
        <a:lstStyle/>
        <a:p>
          <a:endParaRPr lang="en-US"/>
        </a:p>
      </dgm:t>
    </dgm:pt>
    <dgm:pt modelId="{D48A270E-BDFC-4DCD-9D37-E47051077DCC}">
      <dgm:prSet/>
      <dgm:spPr/>
      <dgm:t>
        <a:bodyPr/>
        <a:lstStyle/>
        <a:p>
          <a:r>
            <a:rPr lang="en-US"/>
            <a:t>Use quick pulse checks weekly to gauge group satisfaction and identify areas of improvement.</a:t>
          </a:r>
        </a:p>
      </dgm:t>
    </dgm:pt>
    <dgm:pt modelId="{3DDD67CB-29A2-4382-96E2-2A509C9381D2}" type="parTrans" cxnId="{168B1903-5C53-4506-AA01-0FF21E316537}">
      <dgm:prSet/>
      <dgm:spPr/>
      <dgm:t>
        <a:bodyPr/>
        <a:lstStyle/>
        <a:p>
          <a:endParaRPr lang="en-US"/>
        </a:p>
      </dgm:t>
    </dgm:pt>
    <dgm:pt modelId="{49C8F437-EB25-4843-B916-3313AA73E6C0}" type="sibTrans" cxnId="{168B1903-5C53-4506-AA01-0FF21E316537}">
      <dgm:prSet/>
      <dgm:spPr/>
      <dgm:t>
        <a:bodyPr/>
        <a:lstStyle/>
        <a:p>
          <a:endParaRPr lang="en-US"/>
        </a:p>
      </dgm:t>
    </dgm:pt>
    <dgm:pt modelId="{87449E9C-B4B4-43EC-8FCB-61BA9A67E10D}" type="pres">
      <dgm:prSet presAssocID="{3FF652B0-FEED-4DC5-8901-E91A8CDEC62F}" presName="root" presStyleCnt="0">
        <dgm:presLayoutVars>
          <dgm:dir/>
          <dgm:resizeHandles val="exact"/>
        </dgm:presLayoutVars>
      </dgm:prSet>
      <dgm:spPr/>
    </dgm:pt>
    <dgm:pt modelId="{E0E21969-289D-4C46-8D88-E220F2FBD3D3}" type="pres">
      <dgm:prSet presAssocID="{717EACA2-4056-44FE-A50A-58D0F2D01B20}" presName="compNode" presStyleCnt="0"/>
      <dgm:spPr/>
    </dgm:pt>
    <dgm:pt modelId="{C6844B99-2929-488F-96F7-4AFDA2D2EBE3}" type="pres">
      <dgm:prSet presAssocID="{717EACA2-4056-44FE-A50A-58D0F2D01B20}" presName="bgRect" presStyleLbl="bgShp" presStyleIdx="0" presStyleCnt="3"/>
      <dgm:spPr/>
    </dgm:pt>
    <dgm:pt modelId="{28E1D987-D8AE-426D-AB42-C1CBA02ABCF8}" type="pres">
      <dgm:prSet presAssocID="{717EACA2-4056-44FE-A50A-58D0F2D01B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7BE57B36-FAF5-4F4F-8E17-A2FF0FB3D10B}" type="pres">
      <dgm:prSet presAssocID="{717EACA2-4056-44FE-A50A-58D0F2D01B20}" presName="spaceRect" presStyleCnt="0"/>
      <dgm:spPr/>
    </dgm:pt>
    <dgm:pt modelId="{E577078A-2FD2-43FD-8155-BF0812EC2857}" type="pres">
      <dgm:prSet presAssocID="{717EACA2-4056-44FE-A50A-58D0F2D01B20}" presName="parTx" presStyleLbl="revTx" presStyleIdx="0" presStyleCnt="4">
        <dgm:presLayoutVars>
          <dgm:chMax val="0"/>
          <dgm:chPref val="0"/>
        </dgm:presLayoutVars>
      </dgm:prSet>
      <dgm:spPr/>
    </dgm:pt>
    <dgm:pt modelId="{16B0FC68-2233-491F-8070-5DF43893929D}" type="pres">
      <dgm:prSet presAssocID="{717EACA2-4056-44FE-A50A-58D0F2D01B20}" presName="desTx" presStyleLbl="revTx" presStyleIdx="1" presStyleCnt="4">
        <dgm:presLayoutVars/>
      </dgm:prSet>
      <dgm:spPr/>
    </dgm:pt>
    <dgm:pt modelId="{86FFF187-F54D-47C6-A2F7-7F60214B9208}" type="pres">
      <dgm:prSet presAssocID="{A6EECAEA-5B95-4FAC-A22B-4CBC7772D9A4}" presName="sibTrans" presStyleCnt="0"/>
      <dgm:spPr/>
    </dgm:pt>
    <dgm:pt modelId="{A9061D59-1B60-4B60-A6C6-D9E239B81BA2}" type="pres">
      <dgm:prSet presAssocID="{F57A0B83-ACD6-4CB1-85A2-970B6FA96227}" presName="compNode" presStyleCnt="0"/>
      <dgm:spPr/>
    </dgm:pt>
    <dgm:pt modelId="{321D8502-6821-4DCE-B1B0-848B5FBF9D1E}" type="pres">
      <dgm:prSet presAssocID="{F57A0B83-ACD6-4CB1-85A2-970B6FA96227}" presName="bgRect" presStyleLbl="bgShp" presStyleIdx="1" presStyleCnt="3"/>
      <dgm:spPr/>
    </dgm:pt>
    <dgm:pt modelId="{C68D99DA-799F-4836-A185-5A709498A18C}" type="pres">
      <dgm:prSet presAssocID="{F57A0B83-ACD6-4CB1-85A2-970B6FA9622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4A22606-B248-4604-B132-CFFA1D99E11C}" type="pres">
      <dgm:prSet presAssocID="{F57A0B83-ACD6-4CB1-85A2-970B6FA96227}" presName="spaceRect" presStyleCnt="0"/>
      <dgm:spPr/>
    </dgm:pt>
    <dgm:pt modelId="{8EC26CA5-8821-4065-839F-2F66423C575F}" type="pres">
      <dgm:prSet presAssocID="{F57A0B83-ACD6-4CB1-85A2-970B6FA96227}" presName="parTx" presStyleLbl="revTx" presStyleIdx="2" presStyleCnt="4">
        <dgm:presLayoutVars>
          <dgm:chMax val="0"/>
          <dgm:chPref val="0"/>
        </dgm:presLayoutVars>
      </dgm:prSet>
      <dgm:spPr/>
    </dgm:pt>
    <dgm:pt modelId="{5A78FFE9-C4A0-489A-9E6A-EF1F8F2D38C2}" type="pres">
      <dgm:prSet presAssocID="{57A1D653-FD6C-4C34-8151-1BC90620034C}" presName="sibTrans" presStyleCnt="0"/>
      <dgm:spPr/>
    </dgm:pt>
    <dgm:pt modelId="{1D9080D6-E1C3-468A-8987-D04C07704385}" type="pres">
      <dgm:prSet presAssocID="{D48A270E-BDFC-4DCD-9D37-E47051077DCC}" presName="compNode" presStyleCnt="0"/>
      <dgm:spPr/>
    </dgm:pt>
    <dgm:pt modelId="{BC487EC5-C692-47D8-A9D0-B2039ACBA9F1}" type="pres">
      <dgm:prSet presAssocID="{D48A270E-BDFC-4DCD-9D37-E47051077DCC}" presName="bgRect" presStyleLbl="bgShp" presStyleIdx="2" presStyleCnt="3"/>
      <dgm:spPr/>
    </dgm:pt>
    <dgm:pt modelId="{8D075D33-C689-49E0-BBAD-5C3E38DCC31B}" type="pres">
      <dgm:prSet presAssocID="{D48A270E-BDFC-4DCD-9D37-E47051077D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DF35D246-1BE6-492F-96A7-D0FD34C7D643}" type="pres">
      <dgm:prSet presAssocID="{D48A270E-BDFC-4DCD-9D37-E47051077DCC}" presName="spaceRect" presStyleCnt="0"/>
      <dgm:spPr/>
    </dgm:pt>
    <dgm:pt modelId="{87F78CBC-0252-4E4C-876F-F1B9D63915A7}" type="pres">
      <dgm:prSet presAssocID="{D48A270E-BDFC-4DCD-9D37-E47051077DC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8B1903-5C53-4506-AA01-0FF21E316537}" srcId="{3FF652B0-FEED-4DC5-8901-E91A8CDEC62F}" destId="{D48A270E-BDFC-4DCD-9D37-E47051077DCC}" srcOrd="2" destOrd="0" parTransId="{3DDD67CB-29A2-4382-96E2-2A509C9381D2}" sibTransId="{49C8F437-EB25-4843-B916-3313AA73E6C0}"/>
    <dgm:cxn modelId="{CA616223-CD9F-44CC-909F-D2554F85D754}" type="presOf" srcId="{A7FA55C7-16DA-40DF-8489-6510FE8EB31E}" destId="{16B0FC68-2233-491F-8070-5DF43893929D}" srcOrd="0" destOrd="0" presId="urn:microsoft.com/office/officeart/2018/2/layout/IconVerticalSolidList"/>
    <dgm:cxn modelId="{11057641-0DBA-4748-AA7D-47A2C716BFA1}" srcId="{3FF652B0-FEED-4DC5-8901-E91A8CDEC62F}" destId="{717EACA2-4056-44FE-A50A-58D0F2D01B20}" srcOrd="0" destOrd="0" parTransId="{AD6C93D6-851F-4C24-A2C0-EC4911C5E6E9}" sibTransId="{A6EECAEA-5B95-4FAC-A22B-4CBC7772D9A4}"/>
    <dgm:cxn modelId="{B92FEF65-CD9D-48CE-8602-B6BD1E9E34FF}" srcId="{3FF652B0-FEED-4DC5-8901-E91A8CDEC62F}" destId="{F57A0B83-ACD6-4CB1-85A2-970B6FA96227}" srcOrd="1" destOrd="0" parTransId="{44B5075F-993F-48D8-9EDD-A5F74BEB88B2}" sibTransId="{57A1D653-FD6C-4C34-8151-1BC90620034C}"/>
    <dgm:cxn modelId="{95F2DE83-08D7-47C6-BB8B-0122C3659CE3}" type="presOf" srcId="{717EACA2-4056-44FE-A50A-58D0F2D01B20}" destId="{E577078A-2FD2-43FD-8155-BF0812EC2857}" srcOrd="0" destOrd="0" presId="urn:microsoft.com/office/officeart/2018/2/layout/IconVerticalSolidList"/>
    <dgm:cxn modelId="{E063AD8B-5AE8-4475-8C6D-299E9C673571}" type="presOf" srcId="{F57A0B83-ACD6-4CB1-85A2-970B6FA96227}" destId="{8EC26CA5-8821-4065-839F-2F66423C575F}" srcOrd="0" destOrd="0" presId="urn:microsoft.com/office/officeart/2018/2/layout/IconVerticalSolidList"/>
    <dgm:cxn modelId="{53591397-E480-42D6-A348-6A44D7D9EE6F}" type="presOf" srcId="{D48A270E-BDFC-4DCD-9D37-E47051077DCC}" destId="{87F78CBC-0252-4E4C-876F-F1B9D63915A7}" srcOrd="0" destOrd="0" presId="urn:microsoft.com/office/officeart/2018/2/layout/IconVerticalSolidList"/>
    <dgm:cxn modelId="{ECD53F9A-8F91-4952-83FC-E57D6BF7FDD5}" type="presOf" srcId="{3FF652B0-FEED-4DC5-8901-E91A8CDEC62F}" destId="{87449E9C-B4B4-43EC-8FCB-61BA9A67E10D}" srcOrd="0" destOrd="0" presId="urn:microsoft.com/office/officeart/2018/2/layout/IconVerticalSolidList"/>
    <dgm:cxn modelId="{964A9DE1-3BBD-40DC-ADB6-CA1BB664FBFA}" srcId="{717EACA2-4056-44FE-A50A-58D0F2D01B20}" destId="{A7FA55C7-16DA-40DF-8489-6510FE8EB31E}" srcOrd="0" destOrd="0" parTransId="{4D8F6A47-A3FF-4DD9-B54A-CA10852268E2}" sibTransId="{0B355867-E829-4B12-A125-CED9589CCD4C}"/>
    <dgm:cxn modelId="{748C8575-91C5-4B36-9071-B078C1E17D92}" type="presParOf" srcId="{87449E9C-B4B4-43EC-8FCB-61BA9A67E10D}" destId="{E0E21969-289D-4C46-8D88-E220F2FBD3D3}" srcOrd="0" destOrd="0" presId="urn:microsoft.com/office/officeart/2018/2/layout/IconVerticalSolidList"/>
    <dgm:cxn modelId="{795501A8-3C4A-4DEE-A349-5CE6431AB8CE}" type="presParOf" srcId="{E0E21969-289D-4C46-8D88-E220F2FBD3D3}" destId="{C6844B99-2929-488F-96F7-4AFDA2D2EBE3}" srcOrd="0" destOrd="0" presId="urn:microsoft.com/office/officeart/2018/2/layout/IconVerticalSolidList"/>
    <dgm:cxn modelId="{FEC1B8AD-0B5C-4474-8BD5-6BF1209D08BD}" type="presParOf" srcId="{E0E21969-289D-4C46-8D88-E220F2FBD3D3}" destId="{28E1D987-D8AE-426D-AB42-C1CBA02ABCF8}" srcOrd="1" destOrd="0" presId="urn:microsoft.com/office/officeart/2018/2/layout/IconVerticalSolidList"/>
    <dgm:cxn modelId="{A0A9D80E-A205-49C4-93AD-2CDD696A4C25}" type="presParOf" srcId="{E0E21969-289D-4C46-8D88-E220F2FBD3D3}" destId="{7BE57B36-FAF5-4F4F-8E17-A2FF0FB3D10B}" srcOrd="2" destOrd="0" presId="urn:microsoft.com/office/officeart/2018/2/layout/IconVerticalSolidList"/>
    <dgm:cxn modelId="{36CE9E7F-0EAA-42E3-92A2-B88B601847B8}" type="presParOf" srcId="{E0E21969-289D-4C46-8D88-E220F2FBD3D3}" destId="{E577078A-2FD2-43FD-8155-BF0812EC2857}" srcOrd="3" destOrd="0" presId="urn:microsoft.com/office/officeart/2018/2/layout/IconVerticalSolidList"/>
    <dgm:cxn modelId="{052B7802-270D-4501-87FF-E20452AAD809}" type="presParOf" srcId="{E0E21969-289D-4C46-8D88-E220F2FBD3D3}" destId="{16B0FC68-2233-491F-8070-5DF43893929D}" srcOrd="4" destOrd="0" presId="urn:microsoft.com/office/officeart/2018/2/layout/IconVerticalSolidList"/>
    <dgm:cxn modelId="{4A9F0C60-6CB2-4D0F-A420-2D39D4FFE90B}" type="presParOf" srcId="{87449E9C-B4B4-43EC-8FCB-61BA9A67E10D}" destId="{86FFF187-F54D-47C6-A2F7-7F60214B9208}" srcOrd="1" destOrd="0" presId="urn:microsoft.com/office/officeart/2018/2/layout/IconVerticalSolidList"/>
    <dgm:cxn modelId="{1580CC6E-3FED-4EA0-B050-9D2B992D30B9}" type="presParOf" srcId="{87449E9C-B4B4-43EC-8FCB-61BA9A67E10D}" destId="{A9061D59-1B60-4B60-A6C6-D9E239B81BA2}" srcOrd="2" destOrd="0" presId="urn:microsoft.com/office/officeart/2018/2/layout/IconVerticalSolidList"/>
    <dgm:cxn modelId="{160B154A-4051-4204-A71B-BEFD133F078A}" type="presParOf" srcId="{A9061D59-1B60-4B60-A6C6-D9E239B81BA2}" destId="{321D8502-6821-4DCE-B1B0-848B5FBF9D1E}" srcOrd="0" destOrd="0" presId="urn:microsoft.com/office/officeart/2018/2/layout/IconVerticalSolidList"/>
    <dgm:cxn modelId="{6AE4BFED-0B7E-4415-8008-8A53551B554A}" type="presParOf" srcId="{A9061D59-1B60-4B60-A6C6-D9E239B81BA2}" destId="{C68D99DA-799F-4836-A185-5A709498A18C}" srcOrd="1" destOrd="0" presId="urn:microsoft.com/office/officeart/2018/2/layout/IconVerticalSolidList"/>
    <dgm:cxn modelId="{6466A6BE-2D0B-450E-B09E-38A8185BBF82}" type="presParOf" srcId="{A9061D59-1B60-4B60-A6C6-D9E239B81BA2}" destId="{D4A22606-B248-4604-B132-CFFA1D99E11C}" srcOrd="2" destOrd="0" presId="urn:microsoft.com/office/officeart/2018/2/layout/IconVerticalSolidList"/>
    <dgm:cxn modelId="{47EB8B04-58BD-467E-A99C-8FA01CBA2FA7}" type="presParOf" srcId="{A9061D59-1B60-4B60-A6C6-D9E239B81BA2}" destId="{8EC26CA5-8821-4065-839F-2F66423C575F}" srcOrd="3" destOrd="0" presId="urn:microsoft.com/office/officeart/2018/2/layout/IconVerticalSolidList"/>
    <dgm:cxn modelId="{596A2DF5-4D72-40DD-ABFC-2B068F923620}" type="presParOf" srcId="{87449E9C-B4B4-43EC-8FCB-61BA9A67E10D}" destId="{5A78FFE9-C4A0-489A-9E6A-EF1F8F2D38C2}" srcOrd="3" destOrd="0" presId="urn:microsoft.com/office/officeart/2018/2/layout/IconVerticalSolidList"/>
    <dgm:cxn modelId="{04375072-B2EB-4595-9B60-BE485DFE3FD7}" type="presParOf" srcId="{87449E9C-B4B4-43EC-8FCB-61BA9A67E10D}" destId="{1D9080D6-E1C3-468A-8987-D04C07704385}" srcOrd="4" destOrd="0" presId="urn:microsoft.com/office/officeart/2018/2/layout/IconVerticalSolidList"/>
    <dgm:cxn modelId="{46C6F69F-57A7-487F-8684-99EBFE33DCD9}" type="presParOf" srcId="{1D9080D6-E1C3-468A-8987-D04C07704385}" destId="{BC487EC5-C692-47D8-A9D0-B2039ACBA9F1}" srcOrd="0" destOrd="0" presId="urn:microsoft.com/office/officeart/2018/2/layout/IconVerticalSolidList"/>
    <dgm:cxn modelId="{EA272EBD-F724-440A-B08D-AE5F7135C25F}" type="presParOf" srcId="{1D9080D6-E1C3-468A-8987-D04C07704385}" destId="{8D075D33-C689-49E0-BBAD-5C3E38DCC31B}" srcOrd="1" destOrd="0" presId="urn:microsoft.com/office/officeart/2018/2/layout/IconVerticalSolidList"/>
    <dgm:cxn modelId="{7A301F8E-7571-43F4-A769-FD5C0D1A79A7}" type="presParOf" srcId="{1D9080D6-E1C3-468A-8987-D04C07704385}" destId="{DF35D246-1BE6-492F-96A7-D0FD34C7D643}" srcOrd="2" destOrd="0" presId="urn:microsoft.com/office/officeart/2018/2/layout/IconVerticalSolidList"/>
    <dgm:cxn modelId="{9C965ED9-14F7-46E6-8254-8C11F66A0277}" type="presParOf" srcId="{1D9080D6-E1C3-468A-8987-D04C07704385}" destId="{87F78CBC-0252-4E4C-876F-F1B9D63915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7ECC0C-F8C5-4B09-AA47-47ADD7ED714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3611FB4-FD37-424C-8874-69DDB3A3B509}">
      <dgm:prSet/>
      <dgm:spPr/>
      <dgm:t>
        <a:bodyPr/>
        <a:lstStyle/>
        <a:p>
          <a:pPr>
            <a:defRPr cap="all"/>
          </a:pPr>
          <a:r>
            <a:rPr lang="en-US"/>
            <a:t>Week 1: Problem Framing &amp; Data Understanding</a:t>
          </a:r>
        </a:p>
      </dgm:t>
    </dgm:pt>
    <dgm:pt modelId="{43837E9F-0B42-48DD-A45D-1DF5348D579D}" type="parTrans" cxnId="{5F9F7C2D-C7DB-4B7E-B679-1EFFE43B7A6B}">
      <dgm:prSet/>
      <dgm:spPr/>
      <dgm:t>
        <a:bodyPr/>
        <a:lstStyle/>
        <a:p>
          <a:endParaRPr lang="en-US"/>
        </a:p>
      </dgm:t>
    </dgm:pt>
    <dgm:pt modelId="{E48922B9-E764-4D37-B6DA-3C03EC1D22C5}" type="sibTrans" cxnId="{5F9F7C2D-C7DB-4B7E-B679-1EFFE43B7A6B}">
      <dgm:prSet/>
      <dgm:spPr/>
      <dgm:t>
        <a:bodyPr/>
        <a:lstStyle/>
        <a:p>
          <a:endParaRPr lang="en-US"/>
        </a:p>
      </dgm:t>
    </dgm:pt>
    <dgm:pt modelId="{785A3D95-1F7E-4BB5-8BEE-A11A9CD90C82}">
      <dgm:prSet/>
      <dgm:spPr/>
      <dgm:t>
        <a:bodyPr/>
        <a:lstStyle/>
        <a:p>
          <a:pPr>
            <a:defRPr cap="all"/>
          </a:pPr>
          <a:r>
            <a:rPr lang="en-US"/>
            <a:t>Week 2: Exploratory Data Analysis &amp; Preprocessing</a:t>
          </a:r>
        </a:p>
      </dgm:t>
    </dgm:pt>
    <dgm:pt modelId="{1BBD311D-79A5-452D-81D3-E9755F7FF5CC}" type="parTrans" cxnId="{384F8365-354C-40CB-A8D3-3D0E373DF3F9}">
      <dgm:prSet/>
      <dgm:spPr/>
      <dgm:t>
        <a:bodyPr/>
        <a:lstStyle/>
        <a:p>
          <a:endParaRPr lang="en-US"/>
        </a:p>
      </dgm:t>
    </dgm:pt>
    <dgm:pt modelId="{D608A488-1530-48BF-9A05-C408D5B45E45}" type="sibTrans" cxnId="{384F8365-354C-40CB-A8D3-3D0E373DF3F9}">
      <dgm:prSet/>
      <dgm:spPr/>
      <dgm:t>
        <a:bodyPr/>
        <a:lstStyle/>
        <a:p>
          <a:endParaRPr lang="en-US"/>
        </a:p>
      </dgm:t>
    </dgm:pt>
    <dgm:pt modelId="{6768B8C8-84BC-478A-B878-A07783520E8F}">
      <dgm:prSet/>
      <dgm:spPr/>
      <dgm:t>
        <a:bodyPr/>
        <a:lstStyle/>
        <a:p>
          <a:pPr>
            <a:defRPr cap="all"/>
          </a:pPr>
          <a:r>
            <a:rPr lang="en-US"/>
            <a:t>Week 3: Model Building &amp; Feature Engineering</a:t>
          </a:r>
        </a:p>
      </dgm:t>
    </dgm:pt>
    <dgm:pt modelId="{D73E90C6-B1BD-4C65-A729-819BC9958454}" type="parTrans" cxnId="{A6802ABE-80BE-4BBA-81B1-4E8BCB52FB83}">
      <dgm:prSet/>
      <dgm:spPr/>
      <dgm:t>
        <a:bodyPr/>
        <a:lstStyle/>
        <a:p>
          <a:endParaRPr lang="en-US"/>
        </a:p>
      </dgm:t>
    </dgm:pt>
    <dgm:pt modelId="{6B439E5A-06EB-473E-8C38-6EE972A3A274}" type="sibTrans" cxnId="{A6802ABE-80BE-4BBA-81B1-4E8BCB52FB83}">
      <dgm:prSet/>
      <dgm:spPr/>
      <dgm:t>
        <a:bodyPr/>
        <a:lstStyle/>
        <a:p>
          <a:endParaRPr lang="en-US"/>
        </a:p>
      </dgm:t>
    </dgm:pt>
    <dgm:pt modelId="{0A513CCE-4917-4A70-8146-3541F0F65A81}">
      <dgm:prSet/>
      <dgm:spPr/>
      <dgm:t>
        <a:bodyPr/>
        <a:lstStyle/>
        <a:p>
          <a:pPr>
            <a:defRPr cap="all"/>
          </a:pPr>
          <a:r>
            <a:rPr lang="en-US"/>
            <a:t>Week 4: Model Evaluation &amp; Reporting</a:t>
          </a:r>
        </a:p>
      </dgm:t>
    </dgm:pt>
    <dgm:pt modelId="{34E87DFF-AFDF-491E-A791-225F2E9E75CD}" type="parTrans" cxnId="{47E706EE-6ECF-4FA4-90EE-3430965EBD75}">
      <dgm:prSet/>
      <dgm:spPr/>
      <dgm:t>
        <a:bodyPr/>
        <a:lstStyle/>
        <a:p>
          <a:endParaRPr lang="en-US"/>
        </a:p>
      </dgm:t>
    </dgm:pt>
    <dgm:pt modelId="{44405D23-8133-4B7B-9D78-9A76417A4F8F}" type="sibTrans" cxnId="{47E706EE-6ECF-4FA4-90EE-3430965EBD75}">
      <dgm:prSet/>
      <dgm:spPr/>
      <dgm:t>
        <a:bodyPr/>
        <a:lstStyle/>
        <a:p>
          <a:endParaRPr lang="en-US"/>
        </a:p>
      </dgm:t>
    </dgm:pt>
    <dgm:pt modelId="{A540F835-1247-4C92-98B5-0BE2AC6C06D4}">
      <dgm:prSet/>
      <dgm:spPr/>
      <dgm:t>
        <a:bodyPr/>
        <a:lstStyle/>
        <a:p>
          <a:pPr>
            <a:defRPr cap="all"/>
          </a:pPr>
          <a:r>
            <a:rPr lang="en-US"/>
            <a:t>Include reflective surveys after each week for assessment and improvement.</a:t>
          </a:r>
        </a:p>
      </dgm:t>
    </dgm:pt>
    <dgm:pt modelId="{6E73E4D7-F5CE-4CE5-9D4B-D6614C522CD1}" type="parTrans" cxnId="{21EA4F8A-76C6-40F3-BC81-6CF64E2A8668}">
      <dgm:prSet/>
      <dgm:spPr/>
      <dgm:t>
        <a:bodyPr/>
        <a:lstStyle/>
        <a:p>
          <a:endParaRPr lang="en-US"/>
        </a:p>
      </dgm:t>
    </dgm:pt>
    <dgm:pt modelId="{13729119-E6E3-413F-ACFA-D80AEAABE7A0}" type="sibTrans" cxnId="{21EA4F8A-76C6-40F3-BC81-6CF64E2A8668}">
      <dgm:prSet/>
      <dgm:spPr/>
      <dgm:t>
        <a:bodyPr/>
        <a:lstStyle/>
        <a:p>
          <a:endParaRPr lang="en-US"/>
        </a:p>
      </dgm:t>
    </dgm:pt>
    <dgm:pt modelId="{36341368-B160-4C36-8499-714F6F3F312A}" type="pres">
      <dgm:prSet presAssocID="{DB7ECC0C-F8C5-4B09-AA47-47ADD7ED714E}" presName="root" presStyleCnt="0">
        <dgm:presLayoutVars>
          <dgm:dir/>
          <dgm:resizeHandles val="exact"/>
        </dgm:presLayoutVars>
      </dgm:prSet>
      <dgm:spPr/>
    </dgm:pt>
    <dgm:pt modelId="{35EAB132-FB4C-43FE-81D7-91F27AE05EFD}" type="pres">
      <dgm:prSet presAssocID="{93611FB4-FD37-424C-8874-69DDB3A3B509}" presName="compNode" presStyleCnt="0"/>
      <dgm:spPr/>
    </dgm:pt>
    <dgm:pt modelId="{162F022D-A9F8-4C31-8889-37D76E1F4537}" type="pres">
      <dgm:prSet presAssocID="{93611FB4-FD37-424C-8874-69DDB3A3B509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58821D9-E558-4689-B50D-1B44A1DF8EC7}" type="pres">
      <dgm:prSet presAssocID="{93611FB4-FD37-424C-8874-69DDB3A3B50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1A9ED28-D9CD-4908-929A-A7612EC8E7E2}" type="pres">
      <dgm:prSet presAssocID="{93611FB4-FD37-424C-8874-69DDB3A3B509}" presName="spaceRect" presStyleCnt="0"/>
      <dgm:spPr/>
    </dgm:pt>
    <dgm:pt modelId="{458ED6B3-7DA4-4527-81B5-C6AB4E629C57}" type="pres">
      <dgm:prSet presAssocID="{93611FB4-FD37-424C-8874-69DDB3A3B509}" presName="textRect" presStyleLbl="revTx" presStyleIdx="0" presStyleCnt="5">
        <dgm:presLayoutVars>
          <dgm:chMax val="1"/>
          <dgm:chPref val="1"/>
        </dgm:presLayoutVars>
      </dgm:prSet>
      <dgm:spPr/>
    </dgm:pt>
    <dgm:pt modelId="{4FDF277B-2E37-4B6F-824A-EC8FDB135A44}" type="pres">
      <dgm:prSet presAssocID="{E48922B9-E764-4D37-B6DA-3C03EC1D22C5}" presName="sibTrans" presStyleCnt="0"/>
      <dgm:spPr/>
    </dgm:pt>
    <dgm:pt modelId="{F296E317-B1BD-4126-9D05-BBA545F24D4F}" type="pres">
      <dgm:prSet presAssocID="{785A3D95-1F7E-4BB5-8BEE-A11A9CD90C82}" presName="compNode" presStyleCnt="0"/>
      <dgm:spPr/>
    </dgm:pt>
    <dgm:pt modelId="{8E3363CF-56CC-4D88-9EF7-0C4BE85301D3}" type="pres">
      <dgm:prSet presAssocID="{785A3D95-1F7E-4BB5-8BEE-A11A9CD90C82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2EBBC91-EFFF-45CD-AB77-1BA0815323E2}" type="pres">
      <dgm:prSet presAssocID="{785A3D95-1F7E-4BB5-8BEE-A11A9CD90C8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FB682A15-26D7-4B77-B938-36A3E392C3FA}" type="pres">
      <dgm:prSet presAssocID="{785A3D95-1F7E-4BB5-8BEE-A11A9CD90C82}" presName="spaceRect" presStyleCnt="0"/>
      <dgm:spPr/>
    </dgm:pt>
    <dgm:pt modelId="{C3753DB0-AD7D-462F-BCEF-963E848AB8C2}" type="pres">
      <dgm:prSet presAssocID="{785A3D95-1F7E-4BB5-8BEE-A11A9CD90C82}" presName="textRect" presStyleLbl="revTx" presStyleIdx="1" presStyleCnt="5">
        <dgm:presLayoutVars>
          <dgm:chMax val="1"/>
          <dgm:chPref val="1"/>
        </dgm:presLayoutVars>
      </dgm:prSet>
      <dgm:spPr/>
    </dgm:pt>
    <dgm:pt modelId="{71B1E5C8-C2AB-4B5C-A183-D2476AEFE9E3}" type="pres">
      <dgm:prSet presAssocID="{D608A488-1530-48BF-9A05-C408D5B45E45}" presName="sibTrans" presStyleCnt="0"/>
      <dgm:spPr/>
    </dgm:pt>
    <dgm:pt modelId="{0EB0A0E1-636D-42E8-8B12-1902B568F768}" type="pres">
      <dgm:prSet presAssocID="{6768B8C8-84BC-478A-B878-A07783520E8F}" presName="compNode" presStyleCnt="0"/>
      <dgm:spPr/>
    </dgm:pt>
    <dgm:pt modelId="{3735E8B4-F6A5-4D43-ADBE-704458B826BD}" type="pres">
      <dgm:prSet presAssocID="{6768B8C8-84BC-478A-B878-A07783520E8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00DCA5A-0A15-4AC2-8A8E-C7068D97BD0E}" type="pres">
      <dgm:prSet presAssocID="{6768B8C8-84BC-478A-B878-A07783520E8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C391C7FA-15B8-422F-AFB6-0C8007C952C2}" type="pres">
      <dgm:prSet presAssocID="{6768B8C8-84BC-478A-B878-A07783520E8F}" presName="spaceRect" presStyleCnt="0"/>
      <dgm:spPr/>
    </dgm:pt>
    <dgm:pt modelId="{C7AB3FED-8614-4154-8FEE-A836EF69A102}" type="pres">
      <dgm:prSet presAssocID="{6768B8C8-84BC-478A-B878-A07783520E8F}" presName="textRect" presStyleLbl="revTx" presStyleIdx="2" presStyleCnt="5">
        <dgm:presLayoutVars>
          <dgm:chMax val="1"/>
          <dgm:chPref val="1"/>
        </dgm:presLayoutVars>
      </dgm:prSet>
      <dgm:spPr/>
    </dgm:pt>
    <dgm:pt modelId="{A81C9CD4-57F2-4174-8EC3-C81D212F6935}" type="pres">
      <dgm:prSet presAssocID="{6B439E5A-06EB-473E-8C38-6EE972A3A274}" presName="sibTrans" presStyleCnt="0"/>
      <dgm:spPr/>
    </dgm:pt>
    <dgm:pt modelId="{F4F7CCA6-EAD7-4ECF-862B-ABFB1A7B092A}" type="pres">
      <dgm:prSet presAssocID="{0A513CCE-4917-4A70-8146-3541F0F65A81}" presName="compNode" presStyleCnt="0"/>
      <dgm:spPr/>
    </dgm:pt>
    <dgm:pt modelId="{2DC906D2-803F-48B4-854B-2BE7DF39D341}" type="pres">
      <dgm:prSet presAssocID="{0A513CCE-4917-4A70-8146-3541F0F65A81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F245662-BA20-4D6B-84CC-C53D3DB1D2AA}" type="pres">
      <dgm:prSet presAssocID="{0A513CCE-4917-4A70-8146-3541F0F65A8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C9E5A30-9662-4B1C-8146-F1E66DB5246B}" type="pres">
      <dgm:prSet presAssocID="{0A513CCE-4917-4A70-8146-3541F0F65A81}" presName="spaceRect" presStyleCnt="0"/>
      <dgm:spPr/>
    </dgm:pt>
    <dgm:pt modelId="{A44D5855-20BF-4C73-A708-2E597140B9CF}" type="pres">
      <dgm:prSet presAssocID="{0A513CCE-4917-4A70-8146-3541F0F65A81}" presName="textRect" presStyleLbl="revTx" presStyleIdx="3" presStyleCnt="5">
        <dgm:presLayoutVars>
          <dgm:chMax val="1"/>
          <dgm:chPref val="1"/>
        </dgm:presLayoutVars>
      </dgm:prSet>
      <dgm:spPr/>
    </dgm:pt>
    <dgm:pt modelId="{625679C6-048B-47CA-A0A2-5A9BA17635E2}" type="pres">
      <dgm:prSet presAssocID="{44405D23-8133-4B7B-9D78-9A76417A4F8F}" presName="sibTrans" presStyleCnt="0"/>
      <dgm:spPr/>
    </dgm:pt>
    <dgm:pt modelId="{1C163998-7F80-43C5-942D-4DD9F02D1088}" type="pres">
      <dgm:prSet presAssocID="{A540F835-1247-4C92-98B5-0BE2AC6C06D4}" presName="compNode" presStyleCnt="0"/>
      <dgm:spPr/>
    </dgm:pt>
    <dgm:pt modelId="{F3EAA4A6-739C-42FD-B9FA-CF618275A49B}" type="pres">
      <dgm:prSet presAssocID="{A540F835-1247-4C92-98B5-0BE2AC6C06D4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7CA7A84-FF90-4224-9401-7100012C0EFE}" type="pres">
      <dgm:prSet presAssocID="{A540F835-1247-4C92-98B5-0BE2AC6C06D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8D09D17-EC09-465C-A698-2698DDD75460}" type="pres">
      <dgm:prSet presAssocID="{A540F835-1247-4C92-98B5-0BE2AC6C06D4}" presName="spaceRect" presStyleCnt="0"/>
      <dgm:spPr/>
    </dgm:pt>
    <dgm:pt modelId="{7F50C858-6A4C-4073-A789-66DF82CC6C30}" type="pres">
      <dgm:prSet presAssocID="{A540F835-1247-4C92-98B5-0BE2AC6C06D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F9F7C2D-C7DB-4B7E-B679-1EFFE43B7A6B}" srcId="{DB7ECC0C-F8C5-4B09-AA47-47ADD7ED714E}" destId="{93611FB4-FD37-424C-8874-69DDB3A3B509}" srcOrd="0" destOrd="0" parTransId="{43837E9F-0B42-48DD-A45D-1DF5348D579D}" sibTransId="{E48922B9-E764-4D37-B6DA-3C03EC1D22C5}"/>
    <dgm:cxn modelId="{FEB3822D-DAA1-47C9-A37B-995FD8156087}" type="presOf" srcId="{0A513CCE-4917-4A70-8146-3541F0F65A81}" destId="{A44D5855-20BF-4C73-A708-2E597140B9CF}" srcOrd="0" destOrd="0" presId="urn:microsoft.com/office/officeart/2018/5/layout/IconLeafLabelList"/>
    <dgm:cxn modelId="{384F8365-354C-40CB-A8D3-3D0E373DF3F9}" srcId="{DB7ECC0C-F8C5-4B09-AA47-47ADD7ED714E}" destId="{785A3D95-1F7E-4BB5-8BEE-A11A9CD90C82}" srcOrd="1" destOrd="0" parTransId="{1BBD311D-79A5-452D-81D3-E9755F7FF5CC}" sibTransId="{D608A488-1530-48BF-9A05-C408D5B45E45}"/>
    <dgm:cxn modelId="{73809C76-645D-4D1D-8373-0078A7054E22}" type="presOf" srcId="{A540F835-1247-4C92-98B5-0BE2AC6C06D4}" destId="{7F50C858-6A4C-4073-A789-66DF82CC6C30}" srcOrd="0" destOrd="0" presId="urn:microsoft.com/office/officeart/2018/5/layout/IconLeafLabelList"/>
    <dgm:cxn modelId="{224D2B7A-FD92-4299-AC42-E76A3E38EE55}" type="presOf" srcId="{DB7ECC0C-F8C5-4B09-AA47-47ADD7ED714E}" destId="{36341368-B160-4C36-8499-714F6F3F312A}" srcOrd="0" destOrd="0" presId="urn:microsoft.com/office/officeart/2018/5/layout/IconLeafLabelList"/>
    <dgm:cxn modelId="{21EA4F8A-76C6-40F3-BC81-6CF64E2A8668}" srcId="{DB7ECC0C-F8C5-4B09-AA47-47ADD7ED714E}" destId="{A540F835-1247-4C92-98B5-0BE2AC6C06D4}" srcOrd="4" destOrd="0" parTransId="{6E73E4D7-F5CE-4CE5-9D4B-D6614C522CD1}" sibTransId="{13729119-E6E3-413F-ACFA-D80AEAABE7A0}"/>
    <dgm:cxn modelId="{30F69DB3-BD89-4107-82CA-F24FAC93D282}" type="presOf" srcId="{785A3D95-1F7E-4BB5-8BEE-A11A9CD90C82}" destId="{C3753DB0-AD7D-462F-BCEF-963E848AB8C2}" srcOrd="0" destOrd="0" presId="urn:microsoft.com/office/officeart/2018/5/layout/IconLeafLabelList"/>
    <dgm:cxn modelId="{590506BD-550F-4488-9AC5-FD004717EE6B}" type="presOf" srcId="{6768B8C8-84BC-478A-B878-A07783520E8F}" destId="{C7AB3FED-8614-4154-8FEE-A836EF69A102}" srcOrd="0" destOrd="0" presId="urn:microsoft.com/office/officeart/2018/5/layout/IconLeafLabelList"/>
    <dgm:cxn modelId="{A6802ABE-80BE-4BBA-81B1-4E8BCB52FB83}" srcId="{DB7ECC0C-F8C5-4B09-AA47-47ADD7ED714E}" destId="{6768B8C8-84BC-478A-B878-A07783520E8F}" srcOrd="2" destOrd="0" parTransId="{D73E90C6-B1BD-4C65-A729-819BC9958454}" sibTransId="{6B439E5A-06EB-473E-8C38-6EE972A3A274}"/>
    <dgm:cxn modelId="{47E706EE-6ECF-4FA4-90EE-3430965EBD75}" srcId="{DB7ECC0C-F8C5-4B09-AA47-47ADD7ED714E}" destId="{0A513CCE-4917-4A70-8146-3541F0F65A81}" srcOrd="3" destOrd="0" parTransId="{34E87DFF-AFDF-491E-A791-225F2E9E75CD}" sibTransId="{44405D23-8133-4B7B-9D78-9A76417A4F8F}"/>
    <dgm:cxn modelId="{08CAE8F7-A7F6-49AD-92A3-9F822D1BA03D}" type="presOf" srcId="{93611FB4-FD37-424C-8874-69DDB3A3B509}" destId="{458ED6B3-7DA4-4527-81B5-C6AB4E629C57}" srcOrd="0" destOrd="0" presId="urn:microsoft.com/office/officeart/2018/5/layout/IconLeafLabelList"/>
    <dgm:cxn modelId="{DAF39969-A94A-4D7D-A313-633A848E649C}" type="presParOf" srcId="{36341368-B160-4C36-8499-714F6F3F312A}" destId="{35EAB132-FB4C-43FE-81D7-91F27AE05EFD}" srcOrd="0" destOrd="0" presId="urn:microsoft.com/office/officeart/2018/5/layout/IconLeafLabelList"/>
    <dgm:cxn modelId="{E9A859BB-5221-4F98-9369-D8C2826D3B7D}" type="presParOf" srcId="{35EAB132-FB4C-43FE-81D7-91F27AE05EFD}" destId="{162F022D-A9F8-4C31-8889-37D76E1F4537}" srcOrd="0" destOrd="0" presId="urn:microsoft.com/office/officeart/2018/5/layout/IconLeafLabelList"/>
    <dgm:cxn modelId="{A6D4D26B-364F-4D4F-A680-6ABEC820B09C}" type="presParOf" srcId="{35EAB132-FB4C-43FE-81D7-91F27AE05EFD}" destId="{358821D9-E558-4689-B50D-1B44A1DF8EC7}" srcOrd="1" destOrd="0" presId="urn:microsoft.com/office/officeart/2018/5/layout/IconLeafLabelList"/>
    <dgm:cxn modelId="{2A374DA3-087A-482D-81FB-0CCDC728BE2A}" type="presParOf" srcId="{35EAB132-FB4C-43FE-81D7-91F27AE05EFD}" destId="{41A9ED28-D9CD-4908-929A-A7612EC8E7E2}" srcOrd="2" destOrd="0" presId="urn:microsoft.com/office/officeart/2018/5/layout/IconLeafLabelList"/>
    <dgm:cxn modelId="{87496FE0-AAA0-428F-812D-6F5BCE7314CE}" type="presParOf" srcId="{35EAB132-FB4C-43FE-81D7-91F27AE05EFD}" destId="{458ED6B3-7DA4-4527-81B5-C6AB4E629C57}" srcOrd="3" destOrd="0" presId="urn:microsoft.com/office/officeart/2018/5/layout/IconLeafLabelList"/>
    <dgm:cxn modelId="{55576899-C9D7-46E6-8F51-5E4C0DFA7157}" type="presParOf" srcId="{36341368-B160-4C36-8499-714F6F3F312A}" destId="{4FDF277B-2E37-4B6F-824A-EC8FDB135A44}" srcOrd="1" destOrd="0" presId="urn:microsoft.com/office/officeart/2018/5/layout/IconLeafLabelList"/>
    <dgm:cxn modelId="{0584D8C1-172B-42EA-9FDB-641EF28CEAA9}" type="presParOf" srcId="{36341368-B160-4C36-8499-714F6F3F312A}" destId="{F296E317-B1BD-4126-9D05-BBA545F24D4F}" srcOrd="2" destOrd="0" presId="urn:microsoft.com/office/officeart/2018/5/layout/IconLeafLabelList"/>
    <dgm:cxn modelId="{93CF53C5-6FC6-415A-AE44-5F45BE7E550F}" type="presParOf" srcId="{F296E317-B1BD-4126-9D05-BBA545F24D4F}" destId="{8E3363CF-56CC-4D88-9EF7-0C4BE85301D3}" srcOrd="0" destOrd="0" presId="urn:microsoft.com/office/officeart/2018/5/layout/IconLeafLabelList"/>
    <dgm:cxn modelId="{1FDCEFB0-188F-4721-AD60-AAEDFB8D6703}" type="presParOf" srcId="{F296E317-B1BD-4126-9D05-BBA545F24D4F}" destId="{72EBBC91-EFFF-45CD-AB77-1BA0815323E2}" srcOrd="1" destOrd="0" presId="urn:microsoft.com/office/officeart/2018/5/layout/IconLeafLabelList"/>
    <dgm:cxn modelId="{929D77D9-B4FF-4E6E-B310-F52DCA918C1B}" type="presParOf" srcId="{F296E317-B1BD-4126-9D05-BBA545F24D4F}" destId="{FB682A15-26D7-4B77-B938-36A3E392C3FA}" srcOrd="2" destOrd="0" presId="urn:microsoft.com/office/officeart/2018/5/layout/IconLeafLabelList"/>
    <dgm:cxn modelId="{A5CC4744-69C3-49EA-ADF0-F8354B115F90}" type="presParOf" srcId="{F296E317-B1BD-4126-9D05-BBA545F24D4F}" destId="{C3753DB0-AD7D-462F-BCEF-963E848AB8C2}" srcOrd="3" destOrd="0" presId="urn:microsoft.com/office/officeart/2018/5/layout/IconLeafLabelList"/>
    <dgm:cxn modelId="{B96DD7B2-2C98-4216-8EDF-F5B4940E3E07}" type="presParOf" srcId="{36341368-B160-4C36-8499-714F6F3F312A}" destId="{71B1E5C8-C2AB-4B5C-A183-D2476AEFE9E3}" srcOrd="3" destOrd="0" presId="urn:microsoft.com/office/officeart/2018/5/layout/IconLeafLabelList"/>
    <dgm:cxn modelId="{7EEAF5DC-B6C3-45E3-92FB-5B7F17253FFD}" type="presParOf" srcId="{36341368-B160-4C36-8499-714F6F3F312A}" destId="{0EB0A0E1-636D-42E8-8B12-1902B568F768}" srcOrd="4" destOrd="0" presId="urn:microsoft.com/office/officeart/2018/5/layout/IconLeafLabelList"/>
    <dgm:cxn modelId="{5E7572E0-A4B5-43EE-91EC-85B9CED4162B}" type="presParOf" srcId="{0EB0A0E1-636D-42E8-8B12-1902B568F768}" destId="{3735E8B4-F6A5-4D43-ADBE-704458B826BD}" srcOrd="0" destOrd="0" presId="urn:microsoft.com/office/officeart/2018/5/layout/IconLeafLabelList"/>
    <dgm:cxn modelId="{FCFF1E8C-3224-437B-81C6-63375B4272E6}" type="presParOf" srcId="{0EB0A0E1-636D-42E8-8B12-1902B568F768}" destId="{300DCA5A-0A15-4AC2-8A8E-C7068D97BD0E}" srcOrd="1" destOrd="0" presId="urn:microsoft.com/office/officeart/2018/5/layout/IconLeafLabelList"/>
    <dgm:cxn modelId="{98C44AB8-22E3-4DEC-979B-4CC0D5E0424D}" type="presParOf" srcId="{0EB0A0E1-636D-42E8-8B12-1902B568F768}" destId="{C391C7FA-15B8-422F-AFB6-0C8007C952C2}" srcOrd="2" destOrd="0" presId="urn:microsoft.com/office/officeart/2018/5/layout/IconLeafLabelList"/>
    <dgm:cxn modelId="{100FD379-ACCD-4D7B-B184-15DDE3944F6A}" type="presParOf" srcId="{0EB0A0E1-636D-42E8-8B12-1902B568F768}" destId="{C7AB3FED-8614-4154-8FEE-A836EF69A102}" srcOrd="3" destOrd="0" presId="urn:microsoft.com/office/officeart/2018/5/layout/IconLeafLabelList"/>
    <dgm:cxn modelId="{21FE3024-ED0D-4F71-9CF0-2C776D5A8C6B}" type="presParOf" srcId="{36341368-B160-4C36-8499-714F6F3F312A}" destId="{A81C9CD4-57F2-4174-8EC3-C81D212F6935}" srcOrd="5" destOrd="0" presId="urn:microsoft.com/office/officeart/2018/5/layout/IconLeafLabelList"/>
    <dgm:cxn modelId="{2606CA1A-0BD7-4F55-9341-66B51DBC3B05}" type="presParOf" srcId="{36341368-B160-4C36-8499-714F6F3F312A}" destId="{F4F7CCA6-EAD7-4ECF-862B-ABFB1A7B092A}" srcOrd="6" destOrd="0" presId="urn:microsoft.com/office/officeart/2018/5/layout/IconLeafLabelList"/>
    <dgm:cxn modelId="{12195A35-2F00-49C2-81EC-ADBB8578D03C}" type="presParOf" srcId="{F4F7CCA6-EAD7-4ECF-862B-ABFB1A7B092A}" destId="{2DC906D2-803F-48B4-854B-2BE7DF39D341}" srcOrd="0" destOrd="0" presId="urn:microsoft.com/office/officeart/2018/5/layout/IconLeafLabelList"/>
    <dgm:cxn modelId="{E31C8F2C-61A3-42DC-BACA-68D8672E54ED}" type="presParOf" srcId="{F4F7CCA6-EAD7-4ECF-862B-ABFB1A7B092A}" destId="{BF245662-BA20-4D6B-84CC-C53D3DB1D2AA}" srcOrd="1" destOrd="0" presId="urn:microsoft.com/office/officeart/2018/5/layout/IconLeafLabelList"/>
    <dgm:cxn modelId="{97820EFF-709C-4862-9317-01726A8826B0}" type="presParOf" srcId="{F4F7CCA6-EAD7-4ECF-862B-ABFB1A7B092A}" destId="{FC9E5A30-9662-4B1C-8146-F1E66DB5246B}" srcOrd="2" destOrd="0" presId="urn:microsoft.com/office/officeart/2018/5/layout/IconLeafLabelList"/>
    <dgm:cxn modelId="{0F44876D-60E0-4822-872A-CE02B45904B7}" type="presParOf" srcId="{F4F7CCA6-EAD7-4ECF-862B-ABFB1A7B092A}" destId="{A44D5855-20BF-4C73-A708-2E597140B9CF}" srcOrd="3" destOrd="0" presId="urn:microsoft.com/office/officeart/2018/5/layout/IconLeafLabelList"/>
    <dgm:cxn modelId="{BCD77142-3486-436D-83F6-C71BD2906C0A}" type="presParOf" srcId="{36341368-B160-4C36-8499-714F6F3F312A}" destId="{625679C6-048B-47CA-A0A2-5A9BA17635E2}" srcOrd="7" destOrd="0" presId="urn:microsoft.com/office/officeart/2018/5/layout/IconLeafLabelList"/>
    <dgm:cxn modelId="{816561EE-9E20-4E31-8CA6-4966AB0292AE}" type="presParOf" srcId="{36341368-B160-4C36-8499-714F6F3F312A}" destId="{1C163998-7F80-43C5-942D-4DD9F02D1088}" srcOrd="8" destOrd="0" presId="urn:microsoft.com/office/officeart/2018/5/layout/IconLeafLabelList"/>
    <dgm:cxn modelId="{86B15364-2650-46D7-B6B8-5FDCE598C8E9}" type="presParOf" srcId="{1C163998-7F80-43C5-942D-4DD9F02D1088}" destId="{F3EAA4A6-739C-42FD-B9FA-CF618275A49B}" srcOrd="0" destOrd="0" presId="urn:microsoft.com/office/officeart/2018/5/layout/IconLeafLabelList"/>
    <dgm:cxn modelId="{89087778-3344-4ECA-A853-80447FE9D6A9}" type="presParOf" srcId="{1C163998-7F80-43C5-942D-4DD9F02D1088}" destId="{B7CA7A84-FF90-4224-9401-7100012C0EFE}" srcOrd="1" destOrd="0" presId="urn:microsoft.com/office/officeart/2018/5/layout/IconLeafLabelList"/>
    <dgm:cxn modelId="{A8F9E278-2DD7-47E2-807C-784FCAEB7702}" type="presParOf" srcId="{1C163998-7F80-43C5-942D-4DD9F02D1088}" destId="{68D09D17-EC09-465C-A698-2698DDD75460}" srcOrd="2" destOrd="0" presId="urn:microsoft.com/office/officeart/2018/5/layout/IconLeafLabelList"/>
    <dgm:cxn modelId="{BF79AFD1-717F-4D5F-802D-7970E6625354}" type="presParOf" srcId="{1C163998-7F80-43C5-942D-4DD9F02D1088}" destId="{7F50C858-6A4C-4073-A789-66DF82CC6C3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20304D-DAC9-4D40-83FA-85E53478402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88F330-626F-4998-986C-1D1B8AA86F40}">
      <dgm:prSet/>
      <dgm:spPr/>
      <dgm:t>
        <a:bodyPr/>
        <a:lstStyle/>
        <a:p>
          <a:r>
            <a:rPr lang="en-US"/>
            <a:t>Collaboration enhances technical and soft skills.</a:t>
          </a:r>
        </a:p>
      </dgm:t>
    </dgm:pt>
    <dgm:pt modelId="{58958F42-20BE-4105-BB57-EAAAABC4FD70}" type="parTrans" cxnId="{369241DD-CFFA-4199-857A-96B7825CCB35}">
      <dgm:prSet/>
      <dgm:spPr/>
      <dgm:t>
        <a:bodyPr/>
        <a:lstStyle/>
        <a:p>
          <a:endParaRPr lang="en-US"/>
        </a:p>
      </dgm:t>
    </dgm:pt>
    <dgm:pt modelId="{70C670BA-7FAD-477E-81F0-E26889400E8B}" type="sibTrans" cxnId="{369241DD-CFFA-4199-857A-96B7825CCB35}">
      <dgm:prSet/>
      <dgm:spPr/>
      <dgm:t>
        <a:bodyPr/>
        <a:lstStyle/>
        <a:p>
          <a:endParaRPr lang="en-US"/>
        </a:p>
      </dgm:t>
    </dgm:pt>
    <dgm:pt modelId="{BDD6F28D-E01F-4C2E-BE6B-40C35F543A4E}">
      <dgm:prSet/>
      <dgm:spPr/>
      <dgm:t>
        <a:bodyPr/>
        <a:lstStyle/>
        <a:p>
          <a:r>
            <a:rPr lang="en-US"/>
            <a:t>Inclusive teamwork promotes growth and confidence for all members.</a:t>
          </a:r>
        </a:p>
      </dgm:t>
    </dgm:pt>
    <dgm:pt modelId="{9FFB007C-3ECA-4D7D-A4BC-E5ABBDCC8E80}" type="parTrans" cxnId="{CC0F1FBD-5035-4A53-9983-2E1AC211B077}">
      <dgm:prSet/>
      <dgm:spPr/>
      <dgm:t>
        <a:bodyPr/>
        <a:lstStyle/>
        <a:p>
          <a:endParaRPr lang="en-US"/>
        </a:p>
      </dgm:t>
    </dgm:pt>
    <dgm:pt modelId="{365C2635-349C-4CBB-A630-7EC3B31BB9E2}" type="sibTrans" cxnId="{CC0F1FBD-5035-4A53-9983-2E1AC211B077}">
      <dgm:prSet/>
      <dgm:spPr/>
      <dgm:t>
        <a:bodyPr/>
        <a:lstStyle/>
        <a:p>
          <a:endParaRPr lang="en-US"/>
        </a:p>
      </dgm:t>
    </dgm:pt>
    <dgm:pt modelId="{1AFF929D-3F87-4171-BA7C-22BD11FD311D}">
      <dgm:prSet/>
      <dgm:spPr/>
      <dgm:t>
        <a:bodyPr/>
        <a:lstStyle/>
        <a:p>
          <a:r>
            <a:rPr lang="en-US"/>
            <a:t>Constructive, respectful feedback is key to continuous improvement.</a:t>
          </a:r>
        </a:p>
      </dgm:t>
    </dgm:pt>
    <dgm:pt modelId="{1A2CC303-E92F-49C5-A7CB-57DB29A8C0C6}" type="parTrans" cxnId="{E416A14F-16B4-4E73-B703-E92520BFA907}">
      <dgm:prSet/>
      <dgm:spPr/>
      <dgm:t>
        <a:bodyPr/>
        <a:lstStyle/>
        <a:p>
          <a:endParaRPr lang="en-US"/>
        </a:p>
      </dgm:t>
    </dgm:pt>
    <dgm:pt modelId="{1181B442-2B13-415E-B568-EB56F26B0BC9}" type="sibTrans" cxnId="{E416A14F-16B4-4E73-B703-E92520BFA907}">
      <dgm:prSet/>
      <dgm:spPr/>
      <dgm:t>
        <a:bodyPr/>
        <a:lstStyle/>
        <a:p>
          <a:endParaRPr lang="en-US"/>
        </a:p>
      </dgm:t>
    </dgm:pt>
    <dgm:pt modelId="{0980D062-6E45-4C70-B290-46D74CD88DCB}">
      <dgm:prSet/>
      <dgm:spPr/>
      <dgm:t>
        <a:bodyPr/>
        <a:lstStyle/>
        <a:p>
          <a:r>
            <a:rPr lang="en-US"/>
            <a:t>Encourage ongoing collaboration and learning beyond the classroom!</a:t>
          </a:r>
        </a:p>
      </dgm:t>
    </dgm:pt>
    <dgm:pt modelId="{0C45F0AC-DEDF-4645-BD41-775C08CE0C59}" type="parTrans" cxnId="{A20EC06E-6859-4E82-A4DC-3793D71DE16C}">
      <dgm:prSet/>
      <dgm:spPr/>
      <dgm:t>
        <a:bodyPr/>
        <a:lstStyle/>
        <a:p>
          <a:endParaRPr lang="en-US"/>
        </a:p>
      </dgm:t>
    </dgm:pt>
    <dgm:pt modelId="{5A67C938-58DA-4747-8530-EBEEC37E6CA7}" type="sibTrans" cxnId="{A20EC06E-6859-4E82-A4DC-3793D71DE16C}">
      <dgm:prSet/>
      <dgm:spPr/>
      <dgm:t>
        <a:bodyPr/>
        <a:lstStyle/>
        <a:p>
          <a:endParaRPr lang="en-US"/>
        </a:p>
      </dgm:t>
    </dgm:pt>
    <dgm:pt modelId="{A94B200F-6156-4281-BD92-A48B81E3D59F}" type="pres">
      <dgm:prSet presAssocID="{5420304D-DAC9-4D40-83FA-85E534784024}" presName="linear" presStyleCnt="0">
        <dgm:presLayoutVars>
          <dgm:animLvl val="lvl"/>
          <dgm:resizeHandles val="exact"/>
        </dgm:presLayoutVars>
      </dgm:prSet>
      <dgm:spPr/>
    </dgm:pt>
    <dgm:pt modelId="{97B3A927-FCAE-4969-8048-E44E0C661E87}" type="pres">
      <dgm:prSet presAssocID="{7D88F330-626F-4998-986C-1D1B8AA86F4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E4D3534-5EFF-4008-8A06-39C41C8C4966}" type="pres">
      <dgm:prSet presAssocID="{70C670BA-7FAD-477E-81F0-E26889400E8B}" presName="spacer" presStyleCnt="0"/>
      <dgm:spPr/>
    </dgm:pt>
    <dgm:pt modelId="{46D84A69-5FEE-4151-9DAF-DE1372638A01}" type="pres">
      <dgm:prSet presAssocID="{BDD6F28D-E01F-4C2E-BE6B-40C35F543A4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3D3156-CE58-421D-A5BB-A085ABBB5EA4}" type="pres">
      <dgm:prSet presAssocID="{365C2635-349C-4CBB-A630-7EC3B31BB9E2}" presName="spacer" presStyleCnt="0"/>
      <dgm:spPr/>
    </dgm:pt>
    <dgm:pt modelId="{1E7A9143-C2DE-43FF-A189-6D2884FCF129}" type="pres">
      <dgm:prSet presAssocID="{1AFF929D-3F87-4171-BA7C-22BD11FD311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74155C1-0044-4E0C-BB19-908364402F4C}" type="pres">
      <dgm:prSet presAssocID="{1181B442-2B13-415E-B568-EB56F26B0BC9}" presName="spacer" presStyleCnt="0"/>
      <dgm:spPr/>
    </dgm:pt>
    <dgm:pt modelId="{61C8331E-F3C7-4FD9-AB0A-52390A9EC65B}" type="pres">
      <dgm:prSet presAssocID="{0980D062-6E45-4C70-B290-46D74CD88DC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2DC4538-A2F6-4C27-B21F-11950D3FD48D}" type="presOf" srcId="{7D88F330-626F-4998-986C-1D1B8AA86F40}" destId="{97B3A927-FCAE-4969-8048-E44E0C661E87}" srcOrd="0" destOrd="0" presId="urn:microsoft.com/office/officeart/2005/8/layout/vList2"/>
    <dgm:cxn modelId="{330A5865-81BD-4D7C-8244-9249346E4E7A}" type="presOf" srcId="{5420304D-DAC9-4D40-83FA-85E534784024}" destId="{A94B200F-6156-4281-BD92-A48B81E3D59F}" srcOrd="0" destOrd="0" presId="urn:microsoft.com/office/officeart/2005/8/layout/vList2"/>
    <dgm:cxn modelId="{A20EC06E-6859-4E82-A4DC-3793D71DE16C}" srcId="{5420304D-DAC9-4D40-83FA-85E534784024}" destId="{0980D062-6E45-4C70-B290-46D74CD88DCB}" srcOrd="3" destOrd="0" parTransId="{0C45F0AC-DEDF-4645-BD41-775C08CE0C59}" sibTransId="{5A67C938-58DA-4747-8530-EBEEC37E6CA7}"/>
    <dgm:cxn modelId="{E416A14F-16B4-4E73-B703-E92520BFA907}" srcId="{5420304D-DAC9-4D40-83FA-85E534784024}" destId="{1AFF929D-3F87-4171-BA7C-22BD11FD311D}" srcOrd="2" destOrd="0" parTransId="{1A2CC303-E92F-49C5-A7CB-57DB29A8C0C6}" sibTransId="{1181B442-2B13-415E-B568-EB56F26B0BC9}"/>
    <dgm:cxn modelId="{5ED6089A-96F1-46C5-B71D-2D8536895ABF}" type="presOf" srcId="{BDD6F28D-E01F-4C2E-BE6B-40C35F543A4E}" destId="{46D84A69-5FEE-4151-9DAF-DE1372638A01}" srcOrd="0" destOrd="0" presId="urn:microsoft.com/office/officeart/2005/8/layout/vList2"/>
    <dgm:cxn modelId="{14C9ADBB-0228-4DD6-9474-2F7389F09283}" type="presOf" srcId="{0980D062-6E45-4C70-B290-46D74CD88DCB}" destId="{61C8331E-F3C7-4FD9-AB0A-52390A9EC65B}" srcOrd="0" destOrd="0" presId="urn:microsoft.com/office/officeart/2005/8/layout/vList2"/>
    <dgm:cxn modelId="{CC0F1FBD-5035-4A53-9983-2E1AC211B077}" srcId="{5420304D-DAC9-4D40-83FA-85E534784024}" destId="{BDD6F28D-E01F-4C2E-BE6B-40C35F543A4E}" srcOrd="1" destOrd="0" parTransId="{9FFB007C-3ECA-4D7D-A4BC-E5ABBDCC8E80}" sibTransId="{365C2635-349C-4CBB-A630-7EC3B31BB9E2}"/>
    <dgm:cxn modelId="{699729D9-ABF8-470E-9550-C8E2A8E0E4A5}" type="presOf" srcId="{1AFF929D-3F87-4171-BA7C-22BD11FD311D}" destId="{1E7A9143-C2DE-43FF-A189-6D2884FCF129}" srcOrd="0" destOrd="0" presId="urn:microsoft.com/office/officeart/2005/8/layout/vList2"/>
    <dgm:cxn modelId="{369241DD-CFFA-4199-857A-96B7825CCB35}" srcId="{5420304D-DAC9-4D40-83FA-85E534784024}" destId="{7D88F330-626F-4998-986C-1D1B8AA86F40}" srcOrd="0" destOrd="0" parTransId="{58958F42-20BE-4105-BB57-EAAAABC4FD70}" sibTransId="{70C670BA-7FAD-477E-81F0-E26889400E8B}"/>
    <dgm:cxn modelId="{CB34D99D-658D-4362-BD05-B036B23CF0E1}" type="presParOf" srcId="{A94B200F-6156-4281-BD92-A48B81E3D59F}" destId="{97B3A927-FCAE-4969-8048-E44E0C661E87}" srcOrd="0" destOrd="0" presId="urn:microsoft.com/office/officeart/2005/8/layout/vList2"/>
    <dgm:cxn modelId="{BDA7E3E4-6272-455F-890B-10B8C7259BBF}" type="presParOf" srcId="{A94B200F-6156-4281-BD92-A48B81E3D59F}" destId="{DE4D3534-5EFF-4008-8A06-39C41C8C4966}" srcOrd="1" destOrd="0" presId="urn:microsoft.com/office/officeart/2005/8/layout/vList2"/>
    <dgm:cxn modelId="{9A2B37E2-BE22-4192-9099-1AF10DBB1161}" type="presParOf" srcId="{A94B200F-6156-4281-BD92-A48B81E3D59F}" destId="{46D84A69-5FEE-4151-9DAF-DE1372638A01}" srcOrd="2" destOrd="0" presId="urn:microsoft.com/office/officeart/2005/8/layout/vList2"/>
    <dgm:cxn modelId="{96AA0166-CD4F-40AF-94D1-553999BE7DAE}" type="presParOf" srcId="{A94B200F-6156-4281-BD92-A48B81E3D59F}" destId="{573D3156-CE58-421D-A5BB-A085ABBB5EA4}" srcOrd="3" destOrd="0" presId="urn:microsoft.com/office/officeart/2005/8/layout/vList2"/>
    <dgm:cxn modelId="{2B1330FA-8730-4B49-8984-F703281EA84C}" type="presParOf" srcId="{A94B200F-6156-4281-BD92-A48B81E3D59F}" destId="{1E7A9143-C2DE-43FF-A189-6D2884FCF129}" srcOrd="4" destOrd="0" presId="urn:microsoft.com/office/officeart/2005/8/layout/vList2"/>
    <dgm:cxn modelId="{5C002E8C-ACE0-40DC-A57F-2BD09B643F83}" type="presParOf" srcId="{A94B200F-6156-4281-BD92-A48B81E3D59F}" destId="{B74155C1-0044-4E0C-BB19-908364402F4C}" srcOrd="5" destOrd="0" presId="urn:microsoft.com/office/officeart/2005/8/layout/vList2"/>
    <dgm:cxn modelId="{797045C7-5C12-4A5A-9444-BC5BD4573746}" type="presParOf" srcId="{A94B200F-6156-4281-BD92-A48B81E3D59F}" destId="{61C8331E-F3C7-4FD9-AB0A-52390A9EC65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F4A29-5439-44C6-B432-D1DBB0E36A0D}">
      <dsp:nvSpPr>
        <dsp:cNvPr id="0" name=""/>
        <dsp:cNvSpPr/>
      </dsp:nvSpPr>
      <dsp:spPr>
        <a:xfrm>
          <a:off x="715233" y="1717911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40A58-2878-48CF-BBB5-0F7CD0804FBF}">
      <dsp:nvSpPr>
        <dsp:cNvPr id="0" name=""/>
        <dsp:cNvSpPr/>
      </dsp:nvSpPr>
      <dsp:spPr>
        <a:xfrm>
          <a:off x="2264" y="2613425"/>
          <a:ext cx="2193750" cy="87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Collaboration in Data Science enhances:</a:t>
          </a:r>
        </a:p>
      </dsp:txBody>
      <dsp:txXfrm>
        <a:off x="2264" y="2613425"/>
        <a:ext cx="2193750" cy="870537"/>
      </dsp:txXfrm>
    </dsp:sp>
    <dsp:sp modelId="{9285C783-DDD9-43CB-8820-71204C004E6D}">
      <dsp:nvSpPr>
        <dsp:cNvPr id="0" name=""/>
        <dsp:cNvSpPr/>
      </dsp:nvSpPr>
      <dsp:spPr>
        <a:xfrm>
          <a:off x="2264" y="3543358"/>
          <a:ext cx="2193750" cy="1144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Problem-solving through diverse perspectives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Hands-on experience with real-world data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Development of teamwork and communication skills</a:t>
          </a:r>
        </a:p>
      </dsp:txBody>
      <dsp:txXfrm>
        <a:off x="2264" y="3543358"/>
        <a:ext cx="2193750" cy="1144343"/>
      </dsp:txXfrm>
    </dsp:sp>
    <dsp:sp modelId="{D5175C7A-6BAD-4AD4-B793-4578F0A97B7E}">
      <dsp:nvSpPr>
        <dsp:cNvPr id="0" name=""/>
        <dsp:cNvSpPr/>
      </dsp:nvSpPr>
      <dsp:spPr>
        <a:xfrm>
          <a:off x="3292889" y="1717911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A3722-2C6E-4E43-BC69-DC11D72503EA}">
      <dsp:nvSpPr>
        <dsp:cNvPr id="0" name=""/>
        <dsp:cNvSpPr/>
      </dsp:nvSpPr>
      <dsp:spPr>
        <a:xfrm>
          <a:off x="2579920" y="2613425"/>
          <a:ext cx="2193750" cy="87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This presentation covers how to organize and foster weekly collaboration among Masters and PhD students.</a:t>
          </a:r>
        </a:p>
      </dsp:txBody>
      <dsp:txXfrm>
        <a:off x="2579920" y="2613425"/>
        <a:ext cx="2193750" cy="870537"/>
      </dsp:txXfrm>
    </dsp:sp>
    <dsp:sp modelId="{623E98EE-272E-40BA-84A0-E6BD5C0227DA}">
      <dsp:nvSpPr>
        <dsp:cNvPr id="0" name=""/>
        <dsp:cNvSpPr/>
      </dsp:nvSpPr>
      <dsp:spPr>
        <a:xfrm>
          <a:off x="2579920" y="3543358"/>
          <a:ext cx="2193750" cy="1144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1C296-69E6-481D-92F7-5D6CB8B0F360}">
      <dsp:nvSpPr>
        <dsp:cNvPr id="0" name=""/>
        <dsp:cNvSpPr/>
      </dsp:nvSpPr>
      <dsp:spPr>
        <a:xfrm>
          <a:off x="449464" y="473714"/>
          <a:ext cx="1324915" cy="13249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3A31F-8191-4B2A-8E26-E47E3EC5892C}">
      <dsp:nvSpPr>
        <dsp:cNvPr id="0" name=""/>
        <dsp:cNvSpPr/>
      </dsp:nvSpPr>
      <dsp:spPr>
        <a:xfrm>
          <a:off x="731823" y="756072"/>
          <a:ext cx="760197" cy="760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3E400-D849-4200-875E-60777CB36D31}">
      <dsp:nvSpPr>
        <dsp:cNvPr id="0" name=""/>
        <dsp:cNvSpPr/>
      </dsp:nvSpPr>
      <dsp:spPr>
        <a:xfrm>
          <a:off x="25926" y="2211307"/>
          <a:ext cx="217199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Define weekly project tasks: problem framing, data collection, modeling.</a:t>
          </a:r>
        </a:p>
      </dsp:txBody>
      <dsp:txXfrm>
        <a:off x="25926" y="2211307"/>
        <a:ext cx="2171991" cy="720000"/>
      </dsp:txXfrm>
    </dsp:sp>
    <dsp:sp modelId="{A1E7F28A-4A4F-4626-9867-F76C85C6155F}">
      <dsp:nvSpPr>
        <dsp:cNvPr id="0" name=""/>
        <dsp:cNvSpPr/>
      </dsp:nvSpPr>
      <dsp:spPr>
        <a:xfrm>
          <a:off x="3001555" y="473714"/>
          <a:ext cx="1324915" cy="13249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6256C-C6BF-4751-B4DE-64079FC02966}">
      <dsp:nvSpPr>
        <dsp:cNvPr id="0" name=""/>
        <dsp:cNvSpPr/>
      </dsp:nvSpPr>
      <dsp:spPr>
        <a:xfrm>
          <a:off x="3283914" y="756072"/>
          <a:ext cx="760197" cy="760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24ECD-B2BC-4EE0-BD40-579F3452A2A6}">
      <dsp:nvSpPr>
        <dsp:cNvPr id="0" name=""/>
        <dsp:cNvSpPr/>
      </dsp:nvSpPr>
      <dsp:spPr>
        <a:xfrm>
          <a:off x="2578016" y="2211307"/>
          <a:ext cx="217199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Assign team members different roles to ensure balanced learning.</a:t>
          </a:r>
        </a:p>
      </dsp:txBody>
      <dsp:txXfrm>
        <a:off x="2578016" y="2211307"/>
        <a:ext cx="2171991" cy="720000"/>
      </dsp:txXfrm>
    </dsp:sp>
    <dsp:sp modelId="{8645EB92-BC36-4F83-9A91-A39597A29C69}">
      <dsp:nvSpPr>
        <dsp:cNvPr id="0" name=""/>
        <dsp:cNvSpPr/>
      </dsp:nvSpPr>
      <dsp:spPr>
        <a:xfrm>
          <a:off x="449464" y="3474305"/>
          <a:ext cx="1324915" cy="13249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2E87D-87B0-4036-BD3B-9362E9D463AF}">
      <dsp:nvSpPr>
        <dsp:cNvPr id="0" name=""/>
        <dsp:cNvSpPr/>
      </dsp:nvSpPr>
      <dsp:spPr>
        <a:xfrm>
          <a:off x="731823" y="3756664"/>
          <a:ext cx="760197" cy="760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B12A2-B514-4274-BEDC-3598D5A1A8CC}">
      <dsp:nvSpPr>
        <dsp:cNvPr id="0" name=""/>
        <dsp:cNvSpPr/>
      </dsp:nvSpPr>
      <dsp:spPr>
        <a:xfrm>
          <a:off x="25926" y="5211898"/>
          <a:ext cx="217199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Rotate topics based on team interests (use surveys/voting).</a:t>
          </a:r>
        </a:p>
      </dsp:txBody>
      <dsp:txXfrm>
        <a:off x="25926" y="5211898"/>
        <a:ext cx="2171991" cy="720000"/>
      </dsp:txXfrm>
    </dsp:sp>
    <dsp:sp modelId="{BB3AE091-35C5-4D8B-A2DE-414DCDEC5A3E}">
      <dsp:nvSpPr>
        <dsp:cNvPr id="0" name=""/>
        <dsp:cNvSpPr/>
      </dsp:nvSpPr>
      <dsp:spPr>
        <a:xfrm>
          <a:off x="3001555" y="3474305"/>
          <a:ext cx="1324915" cy="13249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504DB-CA4B-4E1A-9E4B-437152B6D412}">
      <dsp:nvSpPr>
        <dsp:cNvPr id="0" name=""/>
        <dsp:cNvSpPr/>
      </dsp:nvSpPr>
      <dsp:spPr>
        <a:xfrm>
          <a:off x="3283914" y="3756664"/>
          <a:ext cx="760197" cy="760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A05A2-ED6B-44D4-8BB4-17E864F164AE}">
      <dsp:nvSpPr>
        <dsp:cNvPr id="0" name=""/>
        <dsp:cNvSpPr/>
      </dsp:nvSpPr>
      <dsp:spPr>
        <a:xfrm>
          <a:off x="2578016" y="5211898"/>
          <a:ext cx="217199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Use tools like GitHub, Google Colab, and Slack for collaboration.</a:t>
          </a:r>
        </a:p>
      </dsp:txBody>
      <dsp:txXfrm>
        <a:off x="2578016" y="5211898"/>
        <a:ext cx="217199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BCACF-DFDB-47ED-9414-2F55F8DE7671}">
      <dsp:nvSpPr>
        <dsp:cNvPr id="0" name=""/>
        <dsp:cNvSpPr/>
      </dsp:nvSpPr>
      <dsp:spPr>
        <a:xfrm>
          <a:off x="0" y="13842"/>
          <a:ext cx="4775935" cy="12757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Structured Feedback Channels:</a:t>
          </a:r>
        </a:p>
      </dsp:txBody>
      <dsp:txXfrm>
        <a:off x="62275" y="76117"/>
        <a:ext cx="4651385" cy="1151152"/>
      </dsp:txXfrm>
    </dsp:sp>
    <dsp:sp modelId="{E7FB6C2F-BE0A-4D0F-B8B4-6E0C4297349E}">
      <dsp:nvSpPr>
        <dsp:cNvPr id="0" name=""/>
        <dsp:cNvSpPr/>
      </dsp:nvSpPr>
      <dsp:spPr>
        <a:xfrm>
          <a:off x="0" y="1355784"/>
          <a:ext cx="4775935" cy="1275702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Create a professional and respectful feedback space (e.g., Google Doc, Slack).</a:t>
          </a:r>
        </a:p>
      </dsp:txBody>
      <dsp:txXfrm>
        <a:off x="62275" y="1418059"/>
        <a:ext cx="4651385" cy="1151152"/>
      </dsp:txXfrm>
    </dsp:sp>
    <dsp:sp modelId="{586485B6-4546-4683-9A98-CF37C96B0D21}">
      <dsp:nvSpPr>
        <dsp:cNvPr id="0" name=""/>
        <dsp:cNvSpPr/>
      </dsp:nvSpPr>
      <dsp:spPr>
        <a:xfrm>
          <a:off x="0" y="2697726"/>
          <a:ext cx="4775935" cy="1275702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Inclusivity and Confidence Building:</a:t>
          </a:r>
        </a:p>
      </dsp:txBody>
      <dsp:txXfrm>
        <a:off x="62275" y="2760001"/>
        <a:ext cx="4651385" cy="1151152"/>
      </dsp:txXfrm>
    </dsp:sp>
    <dsp:sp modelId="{91019794-589C-439C-AA18-C0A5CB96E5D2}">
      <dsp:nvSpPr>
        <dsp:cNvPr id="0" name=""/>
        <dsp:cNvSpPr/>
      </dsp:nvSpPr>
      <dsp:spPr>
        <a:xfrm>
          <a:off x="0" y="3973428"/>
          <a:ext cx="4775935" cy="114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63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Rotate leadership roles to empower all members.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Use peer mentoring and celebrate contributions.</a:t>
          </a:r>
        </a:p>
      </dsp:txBody>
      <dsp:txXfrm>
        <a:off x="0" y="3973428"/>
        <a:ext cx="4775935" cy="1142640"/>
      </dsp:txXfrm>
    </dsp:sp>
    <dsp:sp modelId="{9C07AA55-E4AF-43BB-85D1-854F72C87E54}">
      <dsp:nvSpPr>
        <dsp:cNvPr id="0" name=""/>
        <dsp:cNvSpPr/>
      </dsp:nvSpPr>
      <dsp:spPr>
        <a:xfrm>
          <a:off x="0" y="5116068"/>
          <a:ext cx="4775935" cy="1275702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 weekly surveys to gather anonymous feedback.</a:t>
          </a:r>
        </a:p>
      </dsp:txBody>
      <dsp:txXfrm>
        <a:off x="62275" y="5178343"/>
        <a:ext cx="4651385" cy="1151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44B99-2929-488F-96F7-4AFDA2D2EBE3}">
      <dsp:nvSpPr>
        <dsp:cNvPr id="0" name=""/>
        <dsp:cNvSpPr/>
      </dsp:nvSpPr>
      <dsp:spPr>
        <a:xfrm>
          <a:off x="0" y="3257"/>
          <a:ext cx="4988440" cy="15234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1D987-D8AE-426D-AB42-C1CBA02ABCF8}">
      <dsp:nvSpPr>
        <dsp:cNvPr id="0" name=""/>
        <dsp:cNvSpPr/>
      </dsp:nvSpPr>
      <dsp:spPr>
        <a:xfrm>
          <a:off x="460858" y="346045"/>
          <a:ext cx="837924" cy="8379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7078A-2FD2-43FD-8155-BF0812EC2857}">
      <dsp:nvSpPr>
        <dsp:cNvPr id="0" name=""/>
        <dsp:cNvSpPr/>
      </dsp:nvSpPr>
      <dsp:spPr>
        <a:xfrm>
          <a:off x="1759641" y="3257"/>
          <a:ext cx="2244798" cy="152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37" tIns="161237" rIns="161237" bIns="16123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Terri’s Approach to Team Assessments:</a:t>
          </a:r>
        </a:p>
      </dsp:txBody>
      <dsp:txXfrm>
        <a:off x="1759641" y="3257"/>
        <a:ext cx="2244798" cy="1523499"/>
      </dsp:txXfrm>
    </dsp:sp>
    <dsp:sp modelId="{16B0FC68-2233-491F-8070-5DF43893929D}">
      <dsp:nvSpPr>
        <dsp:cNvPr id="0" name=""/>
        <dsp:cNvSpPr/>
      </dsp:nvSpPr>
      <dsp:spPr>
        <a:xfrm>
          <a:off x="4004439" y="3257"/>
          <a:ext cx="982280" cy="152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37" tIns="161237" rIns="161237" bIns="1612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Leverage Terri's techniques for gathering honest, respectful feedback.</a:t>
          </a:r>
        </a:p>
      </dsp:txBody>
      <dsp:txXfrm>
        <a:off x="4004439" y="3257"/>
        <a:ext cx="982280" cy="1523499"/>
      </dsp:txXfrm>
    </dsp:sp>
    <dsp:sp modelId="{321D8502-6821-4DCE-B1B0-848B5FBF9D1E}">
      <dsp:nvSpPr>
        <dsp:cNvPr id="0" name=""/>
        <dsp:cNvSpPr/>
      </dsp:nvSpPr>
      <dsp:spPr>
        <a:xfrm>
          <a:off x="0" y="1907632"/>
          <a:ext cx="4988440" cy="15234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99DA-799F-4836-A185-5A709498A18C}">
      <dsp:nvSpPr>
        <dsp:cNvPr id="0" name=""/>
        <dsp:cNvSpPr/>
      </dsp:nvSpPr>
      <dsp:spPr>
        <a:xfrm>
          <a:off x="460858" y="2250419"/>
          <a:ext cx="837924" cy="8379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26CA5-8821-4065-839F-2F66423C575F}">
      <dsp:nvSpPr>
        <dsp:cNvPr id="0" name=""/>
        <dsp:cNvSpPr/>
      </dsp:nvSpPr>
      <dsp:spPr>
        <a:xfrm>
          <a:off x="1759641" y="1907632"/>
          <a:ext cx="3227078" cy="152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37" tIns="161237" rIns="161237" bIns="16123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Tools like Google Forms and SurveyMonkey for assessments.</a:t>
          </a:r>
        </a:p>
      </dsp:txBody>
      <dsp:txXfrm>
        <a:off x="1759641" y="1907632"/>
        <a:ext cx="3227078" cy="1523499"/>
      </dsp:txXfrm>
    </dsp:sp>
    <dsp:sp modelId="{BC487EC5-C692-47D8-A9D0-B2039ACBA9F1}">
      <dsp:nvSpPr>
        <dsp:cNvPr id="0" name=""/>
        <dsp:cNvSpPr/>
      </dsp:nvSpPr>
      <dsp:spPr>
        <a:xfrm>
          <a:off x="0" y="3812006"/>
          <a:ext cx="4988440" cy="15234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75D33-C689-49E0-BBAD-5C3E38DCC31B}">
      <dsp:nvSpPr>
        <dsp:cNvPr id="0" name=""/>
        <dsp:cNvSpPr/>
      </dsp:nvSpPr>
      <dsp:spPr>
        <a:xfrm>
          <a:off x="460858" y="4154794"/>
          <a:ext cx="837924" cy="8379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78CBC-0252-4E4C-876F-F1B9D63915A7}">
      <dsp:nvSpPr>
        <dsp:cNvPr id="0" name=""/>
        <dsp:cNvSpPr/>
      </dsp:nvSpPr>
      <dsp:spPr>
        <a:xfrm>
          <a:off x="1759641" y="3812006"/>
          <a:ext cx="3227078" cy="152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37" tIns="161237" rIns="161237" bIns="16123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quick pulse checks weekly to gauge group satisfaction and identify areas of improvement.</a:t>
          </a:r>
        </a:p>
      </dsp:txBody>
      <dsp:txXfrm>
        <a:off x="1759641" y="3812006"/>
        <a:ext cx="3227078" cy="15234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F022D-A9F8-4C31-8889-37D76E1F4537}">
      <dsp:nvSpPr>
        <dsp:cNvPr id="0" name=""/>
        <dsp:cNvSpPr/>
      </dsp:nvSpPr>
      <dsp:spPr>
        <a:xfrm>
          <a:off x="994830" y="2884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821D9-E558-4689-B50D-1B44A1DF8EC7}">
      <dsp:nvSpPr>
        <dsp:cNvPr id="0" name=""/>
        <dsp:cNvSpPr/>
      </dsp:nvSpPr>
      <dsp:spPr>
        <a:xfrm>
          <a:off x="1197752" y="205806"/>
          <a:ext cx="546328" cy="546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ED6B3-7DA4-4527-81B5-C6AB4E629C57}">
      <dsp:nvSpPr>
        <dsp:cNvPr id="0" name=""/>
        <dsp:cNvSpPr/>
      </dsp:nvSpPr>
      <dsp:spPr>
        <a:xfrm>
          <a:off x="690447" y="125163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Week 1: Problem Framing &amp; Data Understanding</a:t>
          </a:r>
        </a:p>
      </dsp:txBody>
      <dsp:txXfrm>
        <a:off x="690447" y="1251634"/>
        <a:ext cx="1560937" cy="624375"/>
      </dsp:txXfrm>
    </dsp:sp>
    <dsp:sp modelId="{8E3363CF-56CC-4D88-9EF7-0C4BE85301D3}">
      <dsp:nvSpPr>
        <dsp:cNvPr id="0" name=""/>
        <dsp:cNvSpPr/>
      </dsp:nvSpPr>
      <dsp:spPr>
        <a:xfrm>
          <a:off x="2828932" y="2884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BBC91-EFFF-45CD-AB77-1BA0815323E2}">
      <dsp:nvSpPr>
        <dsp:cNvPr id="0" name=""/>
        <dsp:cNvSpPr/>
      </dsp:nvSpPr>
      <dsp:spPr>
        <a:xfrm>
          <a:off x="3031854" y="205806"/>
          <a:ext cx="546328" cy="546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53DB0-AD7D-462F-BCEF-963E848AB8C2}">
      <dsp:nvSpPr>
        <dsp:cNvPr id="0" name=""/>
        <dsp:cNvSpPr/>
      </dsp:nvSpPr>
      <dsp:spPr>
        <a:xfrm>
          <a:off x="2524549" y="125163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Week 2: Exploratory Data Analysis &amp; Preprocessing</a:t>
          </a:r>
        </a:p>
      </dsp:txBody>
      <dsp:txXfrm>
        <a:off x="2524549" y="1251634"/>
        <a:ext cx="1560937" cy="624375"/>
      </dsp:txXfrm>
    </dsp:sp>
    <dsp:sp modelId="{3735E8B4-F6A5-4D43-ADBE-704458B826BD}">
      <dsp:nvSpPr>
        <dsp:cNvPr id="0" name=""/>
        <dsp:cNvSpPr/>
      </dsp:nvSpPr>
      <dsp:spPr>
        <a:xfrm>
          <a:off x="994830" y="2266244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DCA5A-0A15-4AC2-8A8E-C7068D97BD0E}">
      <dsp:nvSpPr>
        <dsp:cNvPr id="0" name=""/>
        <dsp:cNvSpPr/>
      </dsp:nvSpPr>
      <dsp:spPr>
        <a:xfrm>
          <a:off x="1197752" y="2469165"/>
          <a:ext cx="546328" cy="5463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B3FED-8614-4154-8FEE-A836EF69A102}">
      <dsp:nvSpPr>
        <dsp:cNvPr id="0" name=""/>
        <dsp:cNvSpPr/>
      </dsp:nvSpPr>
      <dsp:spPr>
        <a:xfrm>
          <a:off x="690447" y="351499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Week 3: Model Building &amp; Feature Engineering</a:t>
          </a:r>
        </a:p>
      </dsp:txBody>
      <dsp:txXfrm>
        <a:off x="690447" y="3514994"/>
        <a:ext cx="1560937" cy="624375"/>
      </dsp:txXfrm>
    </dsp:sp>
    <dsp:sp modelId="{2DC906D2-803F-48B4-854B-2BE7DF39D341}">
      <dsp:nvSpPr>
        <dsp:cNvPr id="0" name=""/>
        <dsp:cNvSpPr/>
      </dsp:nvSpPr>
      <dsp:spPr>
        <a:xfrm>
          <a:off x="2828932" y="2266244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45662-BA20-4D6B-84CC-C53D3DB1D2AA}">
      <dsp:nvSpPr>
        <dsp:cNvPr id="0" name=""/>
        <dsp:cNvSpPr/>
      </dsp:nvSpPr>
      <dsp:spPr>
        <a:xfrm>
          <a:off x="3031854" y="2469165"/>
          <a:ext cx="546328" cy="5463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D5855-20BF-4C73-A708-2E597140B9CF}">
      <dsp:nvSpPr>
        <dsp:cNvPr id="0" name=""/>
        <dsp:cNvSpPr/>
      </dsp:nvSpPr>
      <dsp:spPr>
        <a:xfrm>
          <a:off x="2524549" y="351499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Week 4: Model Evaluation &amp; Reporting</a:t>
          </a:r>
        </a:p>
      </dsp:txBody>
      <dsp:txXfrm>
        <a:off x="2524549" y="3514994"/>
        <a:ext cx="1560937" cy="624375"/>
      </dsp:txXfrm>
    </dsp:sp>
    <dsp:sp modelId="{F3EAA4A6-739C-42FD-B9FA-CF618275A49B}">
      <dsp:nvSpPr>
        <dsp:cNvPr id="0" name=""/>
        <dsp:cNvSpPr/>
      </dsp:nvSpPr>
      <dsp:spPr>
        <a:xfrm>
          <a:off x="1911881" y="4529603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A7A84-FF90-4224-9401-7100012C0EFE}">
      <dsp:nvSpPr>
        <dsp:cNvPr id="0" name=""/>
        <dsp:cNvSpPr/>
      </dsp:nvSpPr>
      <dsp:spPr>
        <a:xfrm>
          <a:off x="2114803" y="4732525"/>
          <a:ext cx="546328" cy="5463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0C858-6A4C-4073-A789-66DF82CC6C30}">
      <dsp:nvSpPr>
        <dsp:cNvPr id="0" name=""/>
        <dsp:cNvSpPr/>
      </dsp:nvSpPr>
      <dsp:spPr>
        <a:xfrm>
          <a:off x="1607498" y="5778353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Include reflective surveys after each week for assessment and improvement.</a:t>
          </a:r>
        </a:p>
      </dsp:txBody>
      <dsp:txXfrm>
        <a:off x="1607498" y="5778353"/>
        <a:ext cx="1560937" cy="6243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3A927-FCAE-4969-8048-E44E0C661E87}">
      <dsp:nvSpPr>
        <dsp:cNvPr id="0" name=""/>
        <dsp:cNvSpPr/>
      </dsp:nvSpPr>
      <dsp:spPr>
        <a:xfrm>
          <a:off x="0" y="65372"/>
          <a:ext cx="4775935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Collaboration enhances technical and soft skills.</a:t>
          </a:r>
        </a:p>
      </dsp:txBody>
      <dsp:txXfrm>
        <a:off x="73731" y="139103"/>
        <a:ext cx="4628473" cy="1362934"/>
      </dsp:txXfrm>
    </dsp:sp>
    <dsp:sp modelId="{46D84A69-5FEE-4151-9DAF-DE1372638A01}">
      <dsp:nvSpPr>
        <dsp:cNvPr id="0" name=""/>
        <dsp:cNvSpPr/>
      </dsp:nvSpPr>
      <dsp:spPr>
        <a:xfrm>
          <a:off x="0" y="1653529"/>
          <a:ext cx="4775935" cy="1510396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Inclusive teamwork promotes growth and confidence for all members.</a:t>
          </a:r>
        </a:p>
      </dsp:txBody>
      <dsp:txXfrm>
        <a:off x="73731" y="1727260"/>
        <a:ext cx="4628473" cy="1362934"/>
      </dsp:txXfrm>
    </dsp:sp>
    <dsp:sp modelId="{1E7A9143-C2DE-43FF-A189-6D2884FCF129}">
      <dsp:nvSpPr>
        <dsp:cNvPr id="0" name=""/>
        <dsp:cNvSpPr/>
      </dsp:nvSpPr>
      <dsp:spPr>
        <a:xfrm>
          <a:off x="0" y="3241686"/>
          <a:ext cx="4775935" cy="1510396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Constructive, respectful feedback is key to continuous improvement.</a:t>
          </a:r>
        </a:p>
      </dsp:txBody>
      <dsp:txXfrm>
        <a:off x="73731" y="3315417"/>
        <a:ext cx="4628473" cy="1362934"/>
      </dsp:txXfrm>
    </dsp:sp>
    <dsp:sp modelId="{61C8331E-F3C7-4FD9-AB0A-52390A9EC65B}">
      <dsp:nvSpPr>
        <dsp:cNvPr id="0" name=""/>
        <dsp:cNvSpPr/>
      </dsp:nvSpPr>
      <dsp:spPr>
        <a:xfrm>
          <a:off x="0" y="4829843"/>
          <a:ext cx="4775935" cy="1510396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Encourage ongoing collaboration and learning beyond the classroom!</a:t>
          </a:r>
        </a:p>
      </dsp:txBody>
      <dsp:txXfrm>
        <a:off x="73731" y="4903574"/>
        <a:ext cx="4628473" cy="136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ACA06-CE87-4F3B-87F2-75B5860939B1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C5F7C-8764-4EC6-B5B4-A32B8669F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6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C5F7C-8764-4EC6-B5B4-A32B8669FD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9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Planning">
            <a:extLst>
              <a:ext uri="{FF2B5EF4-FFF2-40B4-BE49-F238E27FC236}">
                <a16:creationId xmlns:a16="http://schemas.microsoft.com/office/drawing/2014/main" id="{3B1C0541-F70E-05D9-FBC1-5D0E557DA6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516" r="826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Creating Weekly Collaborative Data Science Projects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By ChatGTP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With Help from Tim Larson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2048-D0C1-267D-1850-D9E5C356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93AB-52F0-0466-171F-87FCA0B8A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 dirty="0"/>
              <a:t>Leader for next week?</a:t>
            </a:r>
          </a:p>
          <a:p>
            <a:r>
              <a:rPr lang="en-US" sz="2100" dirty="0"/>
              <a:t>Topic for next week?</a:t>
            </a:r>
          </a:p>
          <a:p>
            <a:r>
              <a:rPr lang="en-US" sz="2100" dirty="0"/>
              <a:t>Survey for next topic?</a:t>
            </a:r>
          </a:p>
          <a:p>
            <a:r>
              <a:rPr lang="en-US" sz="2100" dirty="0"/>
              <a:t>Volunteers</a:t>
            </a:r>
          </a:p>
          <a:p>
            <a:r>
              <a:rPr lang="en-US" sz="2100" dirty="0"/>
              <a:t>Feedback</a:t>
            </a:r>
          </a:p>
          <a:p>
            <a:r>
              <a:rPr lang="en-US" sz="2100" dirty="0"/>
              <a:t>Questions</a:t>
            </a:r>
          </a:p>
          <a:p>
            <a:r>
              <a:rPr lang="en-US" sz="2100" dirty="0"/>
              <a:t>To Terri/Mikayla – Changing of the Guard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Lecturer">
            <a:extLst>
              <a:ext uri="{FF2B5EF4-FFF2-40B4-BE49-F238E27FC236}">
                <a16:creationId xmlns:a16="http://schemas.microsoft.com/office/drawing/2014/main" id="{3C209008-B03D-4E7D-AD81-9C2F34520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0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</a:rPr>
              <a:t>Introduction: The Importance of Collaboration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949A32-E28D-216D-A9EC-C45A050D6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336507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4E46027-12EC-F6EC-3502-99824746C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62" y="944170"/>
            <a:ext cx="8644986" cy="4814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6007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27275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990600"/>
            <a:ext cx="84582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676400"/>
            <a:ext cx="2857500" cy="3505200"/>
          </a:xfrm>
        </p:spPr>
        <p:txBody>
          <a:bodyPr anchor="t">
            <a:normAutofit/>
          </a:bodyPr>
          <a:lstStyle/>
          <a:p>
            <a:r>
              <a:rPr lang="en-US" sz="3500"/>
              <a:t>Objective of Weekly Collaborative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3" y="1676400"/>
            <a:ext cx="4229097" cy="3505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>
                <a:solidFill>
                  <a:schemeClr val="tx1">
                    <a:alpha val="55000"/>
                  </a:schemeClr>
                </a:solidFill>
              </a:rPr>
              <a:t>Key Objectives: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chemeClr val="tx1">
                    <a:alpha val="55000"/>
                  </a:schemeClr>
                </a:solidFill>
              </a:rPr>
              <a:t>Solve real-world data problems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chemeClr val="tx1">
                    <a:alpha val="55000"/>
                  </a:schemeClr>
                </a:solidFill>
              </a:rPr>
              <a:t>Practice data science tools and techniques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chemeClr val="tx1">
                    <a:alpha val="55000"/>
                  </a:schemeClr>
                </a:solidFill>
              </a:rPr>
              <a:t>Foster an inclusive environment for collaboration and growth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chemeClr val="tx1">
                    <a:alpha val="55000"/>
                  </a:schemeClr>
                </a:solidFill>
              </a:rPr>
              <a:t>Develop both technical and soft skills.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How to Organize Weekly Projects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1B2423-EFEC-EA70-F85E-76B10A415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057305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</a:rPr>
              <a:t>Team Dynamics and Group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B5168A-2472-A5DB-7319-0E18B38CA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72502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926" y="1371600"/>
            <a:ext cx="3396984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05" y="685801"/>
            <a:ext cx="2621145" cy="5491162"/>
          </a:xfrm>
        </p:spPr>
        <p:txBody>
          <a:bodyPr>
            <a:normAutofit/>
          </a:bodyPr>
          <a:lstStyle/>
          <a:p>
            <a:r>
              <a:rPr lang="en-US" sz="3700"/>
              <a:t>Tools for Assessment and Feedback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5B1983-7D23-51DC-3981-553286707D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719649"/>
              </p:ext>
            </p:extLst>
          </p:nvPr>
        </p:nvGraphicFramePr>
        <p:xfrm>
          <a:off x="3526910" y="838199"/>
          <a:ext cx="4988440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Proposed Weekly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7E4334-E0D5-6907-2F46-F2ADEF7EB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697818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Final Reflection and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A77736-1C7E-547C-6F4D-BBE8B5E33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378888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4AF65-4A4F-1F8A-80D2-85D34935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0" y="1122363"/>
            <a:ext cx="298323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dirty="0"/>
              <a:t>Maybe Another Demo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796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8736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D8D1E5-31BE-9037-89FB-EB57B7FE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062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AF41C6-602D-74EB-4D6C-4EEAF9BA05AE}"/>
              </a:ext>
            </a:extLst>
          </p:cNvPr>
          <p:cNvSpPr txBox="1"/>
          <p:nvPr/>
        </p:nvSpPr>
        <p:spPr>
          <a:xfrm>
            <a:off x="5756744" y="4723075"/>
            <a:ext cx="287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call this my imposter syndrome demo…</a:t>
            </a:r>
          </a:p>
        </p:txBody>
      </p:sp>
    </p:spTree>
    <p:extLst>
      <p:ext uri="{BB962C8B-B14F-4D97-AF65-F5344CB8AC3E}">
        <p14:creationId xmlns:p14="http://schemas.microsoft.com/office/powerpoint/2010/main" val="40864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369</Words>
  <Application>Microsoft Office PowerPoint</Application>
  <PresentationFormat>On-screen Show (4:3)</PresentationFormat>
  <Paragraphs>54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Office Theme</vt:lpstr>
      <vt:lpstr>Creating Weekly Collaborative Data Science Projects</vt:lpstr>
      <vt:lpstr>Introduction: The Importance of Collaboration</vt:lpstr>
      <vt:lpstr>Objective of Weekly Collaborative Projects</vt:lpstr>
      <vt:lpstr>How to Organize Weekly Projects</vt:lpstr>
      <vt:lpstr>Team Dynamics and Group Management</vt:lpstr>
      <vt:lpstr>Tools for Assessment and Feedback</vt:lpstr>
      <vt:lpstr>Proposed Weekly Workflow</vt:lpstr>
      <vt:lpstr>Final Reflection and Takeaways</vt:lpstr>
      <vt:lpstr>Maybe Another Demo</vt:lpstr>
      <vt:lpstr>What’s Next?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Timothy Virginia</cp:lastModifiedBy>
  <cp:revision>6</cp:revision>
  <dcterms:created xsi:type="dcterms:W3CDTF">2013-01-27T09:14:16Z</dcterms:created>
  <dcterms:modified xsi:type="dcterms:W3CDTF">2024-10-08T12:24:12Z</dcterms:modified>
  <cp:category/>
</cp:coreProperties>
</file>